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71" r:id="rId8"/>
    <p:sldId id="272" r:id="rId9"/>
    <p:sldId id="277" r:id="rId10"/>
    <p:sldId id="273" r:id="rId11"/>
    <p:sldId id="262" r:id="rId12"/>
    <p:sldId id="266" r:id="rId13"/>
    <p:sldId id="267" r:id="rId14"/>
    <p:sldId id="268" r:id="rId15"/>
    <p:sldId id="278" r:id="rId16"/>
    <p:sldId id="282" r:id="rId17"/>
    <p:sldId id="283" r:id="rId18"/>
    <p:sldId id="279" r:id="rId19"/>
    <p:sldId id="285" r:id="rId20"/>
    <p:sldId id="281" r:id="rId21"/>
    <p:sldId id="284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A0842-1FF4-4B1B-A984-3B967405F246}" v="15" dt="2021-06-22T15:09:07.037"/>
    <p1510:client id="{C1914302-9AF5-4F17-95C4-C7507DF8ED70}" v="1" dt="2021-06-21T19:37:49.52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ject Manager" userId="881f41cb-b77d-4b35-8060-240ca2876df0" providerId="ADAL" clId="{B33A0842-1FF4-4B1B-A984-3B967405F246}"/>
    <pc:docChg chg="undo custSel addSld modSld sldOrd">
      <pc:chgData name="Project Manager" userId="881f41cb-b77d-4b35-8060-240ca2876df0" providerId="ADAL" clId="{B33A0842-1FF4-4B1B-A984-3B967405F246}" dt="2021-06-22T15:09:54.267" v="731" actId="1076"/>
      <pc:docMkLst>
        <pc:docMk/>
      </pc:docMkLst>
      <pc:sldChg chg="addSp delSp modSp mod">
        <pc:chgData name="Project Manager" userId="881f41cb-b77d-4b35-8060-240ca2876df0" providerId="ADAL" clId="{B33A0842-1FF4-4B1B-A984-3B967405F246}" dt="2021-06-21T20:51:40.426" v="696" actId="255"/>
        <pc:sldMkLst>
          <pc:docMk/>
          <pc:sldMk cId="0" sldId="256"/>
        </pc:sldMkLst>
        <pc:spChg chg="add mod">
          <ac:chgData name="Project Manager" userId="881f41cb-b77d-4b35-8060-240ca2876df0" providerId="ADAL" clId="{B33A0842-1FF4-4B1B-A984-3B967405F246}" dt="2021-06-21T20:51:40.426" v="696" actId="255"/>
          <ac:spMkLst>
            <pc:docMk/>
            <pc:sldMk cId="0" sldId="256"/>
            <ac:spMk id="2" creationId="{29A14AB0-2DBE-4C09-82DF-0F308EA105CD}"/>
          </ac:spMkLst>
        </pc:spChg>
        <pc:picChg chg="del mod">
          <ac:chgData name="Project Manager" userId="881f41cb-b77d-4b35-8060-240ca2876df0" providerId="ADAL" clId="{B33A0842-1FF4-4B1B-A984-3B967405F246}" dt="2021-06-21T20:36:19.161" v="672" actId="478"/>
          <ac:picMkLst>
            <pc:docMk/>
            <pc:sldMk cId="0" sldId="256"/>
            <ac:picMk id="3" creationId="{983CA737-6A07-4123-AAD6-C801F6E9F796}"/>
          </ac:picMkLst>
        </pc:picChg>
        <pc:picChg chg="add del mod">
          <ac:chgData name="Project Manager" userId="881f41cb-b77d-4b35-8060-240ca2876df0" providerId="ADAL" clId="{B33A0842-1FF4-4B1B-A984-3B967405F246}" dt="2021-06-21T20:36:25.062" v="674" actId="478"/>
          <ac:picMkLst>
            <pc:docMk/>
            <pc:sldMk cId="0" sldId="256"/>
            <ac:picMk id="4" creationId="{5845B323-1FD2-4A49-A829-279959E645C3}"/>
          </ac:picMkLst>
        </pc:picChg>
      </pc:sldChg>
      <pc:sldChg chg="modSp mod">
        <pc:chgData name="Project Manager" userId="881f41cb-b77d-4b35-8060-240ca2876df0" providerId="ADAL" clId="{B33A0842-1FF4-4B1B-A984-3B967405F246}" dt="2021-06-21T21:14:08.235" v="710" actId="20577"/>
        <pc:sldMkLst>
          <pc:docMk/>
          <pc:sldMk cId="0" sldId="262"/>
        </pc:sldMkLst>
        <pc:graphicFrameChg chg="modGraphic">
          <ac:chgData name="Project Manager" userId="881f41cb-b77d-4b35-8060-240ca2876df0" providerId="ADAL" clId="{B33A0842-1FF4-4B1B-A984-3B967405F246}" dt="2021-06-21T21:14:08.235" v="710" actId="20577"/>
          <ac:graphicFrameMkLst>
            <pc:docMk/>
            <pc:sldMk cId="0" sldId="262"/>
            <ac:graphicFrameMk id="3" creationId="{231BE512-CE63-49A9-BAD2-FA4FD21679D4}"/>
          </ac:graphicFrameMkLst>
        </pc:graphicFrameChg>
      </pc:sldChg>
      <pc:sldChg chg="modSp mod modAnim">
        <pc:chgData name="Project Manager" userId="881f41cb-b77d-4b35-8060-240ca2876df0" providerId="ADAL" clId="{B33A0842-1FF4-4B1B-A984-3B967405F246}" dt="2021-06-14T23:43:22.346" v="79" actId="27636"/>
        <pc:sldMkLst>
          <pc:docMk/>
          <pc:sldMk cId="0" sldId="267"/>
        </pc:sldMkLst>
        <pc:spChg chg="mod">
          <ac:chgData name="Project Manager" userId="881f41cb-b77d-4b35-8060-240ca2876df0" providerId="ADAL" clId="{B33A0842-1FF4-4B1B-A984-3B967405F246}" dt="2021-06-14T23:43:22.346" v="79" actId="27636"/>
          <ac:spMkLst>
            <pc:docMk/>
            <pc:sldMk cId="0" sldId="267"/>
            <ac:spMk id="2" creationId="{F2BFF7EA-1F8A-4D64-B016-E0152B5A9FD8}"/>
          </ac:spMkLst>
        </pc:spChg>
      </pc:sldChg>
      <pc:sldChg chg="modSp mod modAnim">
        <pc:chgData name="Project Manager" userId="881f41cb-b77d-4b35-8060-240ca2876df0" providerId="ADAL" clId="{B33A0842-1FF4-4B1B-A984-3B967405F246}" dt="2021-06-21T21:14:58.474" v="712" actId="20577"/>
        <pc:sldMkLst>
          <pc:docMk/>
          <pc:sldMk cId="0" sldId="268"/>
        </pc:sldMkLst>
        <pc:spChg chg="mod">
          <ac:chgData name="Project Manager" userId="881f41cb-b77d-4b35-8060-240ca2876df0" providerId="ADAL" clId="{B33A0842-1FF4-4B1B-A984-3B967405F246}" dt="2021-06-21T20:17:08.114" v="471" actId="20577"/>
          <ac:spMkLst>
            <pc:docMk/>
            <pc:sldMk cId="0" sldId="268"/>
            <ac:spMk id="186" creationId="{00000000-0000-0000-0000-000000000000}"/>
          </ac:spMkLst>
        </pc:spChg>
        <pc:spChg chg="mod">
          <ac:chgData name="Project Manager" userId="881f41cb-b77d-4b35-8060-240ca2876df0" providerId="ADAL" clId="{B33A0842-1FF4-4B1B-A984-3B967405F246}" dt="2021-06-21T21:14:58.474" v="712" actId="20577"/>
          <ac:spMkLst>
            <pc:docMk/>
            <pc:sldMk cId="0" sldId="268"/>
            <ac:spMk id="187" creationId="{00000000-0000-0000-0000-000000000000}"/>
          </ac:spMkLst>
        </pc:spChg>
        <pc:picChg chg="mod">
          <ac:chgData name="Project Manager" userId="881f41cb-b77d-4b35-8060-240ca2876df0" providerId="ADAL" clId="{B33A0842-1FF4-4B1B-A984-3B967405F246}" dt="2021-06-21T20:55:45.748" v="703" actId="1076"/>
          <ac:picMkLst>
            <pc:docMk/>
            <pc:sldMk cId="0" sldId="268"/>
            <ac:picMk id="3" creationId="{DAC7A06C-083C-4F88-8BFF-BD8E3DA79CE3}"/>
          </ac:picMkLst>
        </pc:picChg>
      </pc:sldChg>
      <pc:sldChg chg="modSp mod">
        <pc:chgData name="Project Manager" userId="881f41cb-b77d-4b35-8060-240ca2876df0" providerId="ADAL" clId="{B33A0842-1FF4-4B1B-A984-3B967405F246}" dt="2021-06-21T21:13:24.526" v="705" actId="1076"/>
        <pc:sldMkLst>
          <pc:docMk/>
          <pc:sldMk cId="1310195499" sldId="273"/>
        </pc:sldMkLst>
        <pc:spChg chg="mod">
          <ac:chgData name="Project Manager" userId="881f41cb-b77d-4b35-8060-240ca2876df0" providerId="ADAL" clId="{B33A0842-1FF4-4B1B-A984-3B967405F246}" dt="2021-06-21T21:13:24.526" v="705" actId="1076"/>
          <ac:spMkLst>
            <pc:docMk/>
            <pc:sldMk cId="1310195499" sldId="273"/>
            <ac:spMk id="2" creationId="{42B57769-46CA-4759-83A0-B49CB2DEE430}"/>
          </ac:spMkLst>
        </pc:spChg>
      </pc:sldChg>
      <pc:sldChg chg="modSp mod">
        <pc:chgData name="Project Manager" userId="881f41cb-b77d-4b35-8060-240ca2876df0" providerId="ADAL" clId="{B33A0842-1FF4-4B1B-A984-3B967405F246}" dt="2021-06-21T20:20:07.832" v="531" actId="20577"/>
        <pc:sldMkLst>
          <pc:docMk/>
          <pc:sldMk cId="3126946450" sldId="278"/>
        </pc:sldMkLst>
        <pc:spChg chg="mod">
          <ac:chgData name="Project Manager" userId="881f41cb-b77d-4b35-8060-240ca2876df0" providerId="ADAL" clId="{B33A0842-1FF4-4B1B-A984-3B967405F246}" dt="2021-06-21T20:20:07.832" v="531" actId="20577"/>
          <ac:spMkLst>
            <pc:docMk/>
            <pc:sldMk cId="3126946450" sldId="278"/>
            <ac:spMk id="2" creationId="{8A59D044-9EA1-43A2-BD57-2B5CA9C04F04}"/>
          </ac:spMkLst>
        </pc:spChg>
        <pc:picChg chg="mod">
          <ac:chgData name="Project Manager" userId="881f41cb-b77d-4b35-8060-240ca2876df0" providerId="ADAL" clId="{B33A0842-1FF4-4B1B-A984-3B967405F246}" dt="2021-06-14T23:54:46.757" v="216" actId="1076"/>
          <ac:picMkLst>
            <pc:docMk/>
            <pc:sldMk cId="3126946450" sldId="278"/>
            <ac:picMk id="7" creationId="{B58626CD-E454-4A8D-B166-A0A42FB57E4F}"/>
          </ac:picMkLst>
        </pc:picChg>
      </pc:sldChg>
      <pc:sldChg chg="modSp mod">
        <pc:chgData name="Project Manager" userId="881f41cb-b77d-4b35-8060-240ca2876df0" providerId="ADAL" clId="{B33A0842-1FF4-4B1B-A984-3B967405F246}" dt="2021-06-21T21:16:18.348" v="718" actId="14100"/>
        <pc:sldMkLst>
          <pc:docMk/>
          <pc:sldMk cId="1869401722" sldId="279"/>
        </pc:sldMkLst>
        <pc:spChg chg="mod">
          <ac:chgData name="Project Manager" userId="881f41cb-b77d-4b35-8060-240ca2876df0" providerId="ADAL" clId="{B33A0842-1FF4-4B1B-A984-3B967405F246}" dt="2021-06-21T21:16:18.348" v="718" actId="14100"/>
          <ac:spMkLst>
            <pc:docMk/>
            <pc:sldMk cId="1869401722" sldId="279"/>
            <ac:spMk id="2" creationId="{51C36143-C5D2-4BB2-9AE2-8E0ED95FFC23}"/>
          </ac:spMkLst>
        </pc:spChg>
      </pc:sldChg>
      <pc:sldChg chg="addSp delSp modSp mod">
        <pc:chgData name="Project Manager" userId="881f41cb-b77d-4b35-8060-240ca2876df0" providerId="ADAL" clId="{B33A0842-1FF4-4B1B-A984-3B967405F246}" dt="2021-06-22T15:09:17.575" v="730" actId="1076"/>
        <pc:sldMkLst>
          <pc:docMk/>
          <pc:sldMk cId="659644391" sldId="281"/>
        </pc:sldMkLst>
        <pc:spChg chg="mod">
          <ac:chgData name="Project Manager" userId="881f41cb-b77d-4b35-8060-240ca2876df0" providerId="ADAL" clId="{B33A0842-1FF4-4B1B-A984-3B967405F246}" dt="2021-06-21T21:22:55.561" v="725" actId="255"/>
          <ac:spMkLst>
            <pc:docMk/>
            <pc:sldMk cId="659644391" sldId="281"/>
            <ac:spMk id="2" creationId="{00024E3D-BB93-4108-9B20-130944B6C193}"/>
          </ac:spMkLst>
        </pc:spChg>
        <pc:picChg chg="del">
          <ac:chgData name="Project Manager" userId="881f41cb-b77d-4b35-8060-240ca2876df0" providerId="ADAL" clId="{B33A0842-1FF4-4B1B-A984-3B967405F246}" dt="2021-06-21T20:13:59.433" v="401" actId="478"/>
          <ac:picMkLst>
            <pc:docMk/>
            <pc:sldMk cId="659644391" sldId="281"/>
            <ac:picMk id="5" creationId="{05C97DD5-D63E-4930-A201-1640063C673A}"/>
          </ac:picMkLst>
        </pc:picChg>
        <pc:picChg chg="add mod">
          <ac:chgData name="Project Manager" userId="881f41cb-b77d-4b35-8060-240ca2876df0" providerId="ADAL" clId="{B33A0842-1FF4-4B1B-A984-3B967405F246}" dt="2021-06-22T15:09:17.575" v="730" actId="1076"/>
          <ac:picMkLst>
            <pc:docMk/>
            <pc:sldMk cId="659644391" sldId="281"/>
            <ac:picMk id="5" creationId="{5D58208F-9DAC-44FD-BD1E-A67F465F0DFD}"/>
          </ac:picMkLst>
        </pc:picChg>
        <pc:picChg chg="del">
          <ac:chgData name="Project Manager" userId="881f41cb-b77d-4b35-8060-240ca2876df0" providerId="ADAL" clId="{B33A0842-1FF4-4B1B-A984-3B967405F246}" dt="2021-06-21T20:14:01.759" v="402" actId="478"/>
          <ac:picMkLst>
            <pc:docMk/>
            <pc:sldMk cId="659644391" sldId="281"/>
            <ac:picMk id="6" creationId="{08DF93E6-A4E2-4D03-AA02-051F64E85E20}"/>
          </ac:picMkLst>
        </pc:picChg>
      </pc:sldChg>
      <pc:sldChg chg="delSp modSp mod ord">
        <pc:chgData name="Project Manager" userId="881f41cb-b77d-4b35-8060-240ca2876df0" providerId="ADAL" clId="{B33A0842-1FF4-4B1B-A984-3B967405F246}" dt="2021-06-21T20:07:12.996" v="291"/>
        <pc:sldMkLst>
          <pc:docMk/>
          <pc:sldMk cId="1958217079" sldId="282"/>
        </pc:sldMkLst>
        <pc:spChg chg="mod">
          <ac:chgData name="Project Manager" userId="881f41cb-b77d-4b35-8060-240ca2876df0" providerId="ADAL" clId="{B33A0842-1FF4-4B1B-A984-3B967405F246}" dt="2021-06-14T23:53:59.085" v="207" actId="14100"/>
          <ac:spMkLst>
            <pc:docMk/>
            <pc:sldMk cId="1958217079" sldId="282"/>
            <ac:spMk id="2" creationId="{564C5D51-E1D7-422E-80B1-D89D0B792E9F}"/>
          </ac:spMkLst>
        </pc:spChg>
        <pc:spChg chg="del mod">
          <ac:chgData name="Project Manager" userId="881f41cb-b77d-4b35-8060-240ca2876df0" providerId="ADAL" clId="{B33A0842-1FF4-4B1B-A984-3B967405F246}" dt="2021-06-14T23:47:52.945" v="145" actId="478"/>
          <ac:spMkLst>
            <pc:docMk/>
            <pc:sldMk cId="1958217079" sldId="282"/>
            <ac:spMk id="6" creationId="{70568D08-3135-4DD8-9D5A-BA5103E8F40D}"/>
          </ac:spMkLst>
        </pc:spChg>
      </pc:sldChg>
      <pc:sldChg chg="modSp mod ord">
        <pc:chgData name="Project Manager" userId="881f41cb-b77d-4b35-8060-240ca2876df0" providerId="ADAL" clId="{B33A0842-1FF4-4B1B-A984-3B967405F246}" dt="2021-06-21T20:06:47.204" v="287"/>
        <pc:sldMkLst>
          <pc:docMk/>
          <pc:sldMk cId="3692642408" sldId="283"/>
        </pc:sldMkLst>
        <pc:spChg chg="mod">
          <ac:chgData name="Project Manager" userId="881f41cb-b77d-4b35-8060-240ca2876df0" providerId="ADAL" clId="{B33A0842-1FF4-4B1B-A984-3B967405F246}" dt="2021-06-14T23:47:19.557" v="139" actId="27636"/>
          <ac:spMkLst>
            <pc:docMk/>
            <pc:sldMk cId="3692642408" sldId="283"/>
            <ac:spMk id="4" creationId="{69E326B6-777E-4636-82DD-5CFC7D20D0E8}"/>
          </ac:spMkLst>
        </pc:spChg>
        <pc:spChg chg="mod">
          <ac:chgData name="Project Manager" userId="881f41cb-b77d-4b35-8060-240ca2876df0" providerId="ADAL" clId="{B33A0842-1FF4-4B1B-A984-3B967405F246}" dt="2021-06-14T23:54:15.608" v="215" actId="27636"/>
          <ac:spMkLst>
            <pc:docMk/>
            <pc:sldMk cId="3692642408" sldId="283"/>
            <ac:spMk id="5" creationId="{A18DDE90-27B2-4596-9254-5325AE98D5B1}"/>
          </ac:spMkLst>
        </pc:spChg>
      </pc:sldChg>
      <pc:sldChg chg="modSp add mod">
        <pc:chgData name="Project Manager" userId="881f41cb-b77d-4b35-8060-240ca2876df0" providerId="ADAL" clId="{B33A0842-1FF4-4B1B-A984-3B967405F246}" dt="2021-06-21T20:14:49.048" v="460" actId="6549"/>
        <pc:sldMkLst>
          <pc:docMk/>
          <pc:sldMk cId="1862440563" sldId="284"/>
        </pc:sldMkLst>
        <pc:spChg chg="mod">
          <ac:chgData name="Project Manager" userId="881f41cb-b77d-4b35-8060-240ca2876df0" providerId="ADAL" clId="{B33A0842-1FF4-4B1B-A984-3B967405F246}" dt="2021-06-21T20:14:49.048" v="460" actId="6549"/>
          <ac:spMkLst>
            <pc:docMk/>
            <pc:sldMk cId="1862440563" sldId="284"/>
            <ac:spMk id="2" creationId="{00024E3D-BB93-4108-9B20-130944B6C193}"/>
          </ac:spMkLst>
        </pc:spChg>
      </pc:sldChg>
      <pc:sldChg chg="addSp delSp modSp add mod">
        <pc:chgData name="Project Manager" userId="881f41cb-b77d-4b35-8060-240ca2876df0" providerId="ADAL" clId="{B33A0842-1FF4-4B1B-A984-3B967405F246}" dt="2021-06-22T15:09:54.267" v="731" actId="1076"/>
        <pc:sldMkLst>
          <pc:docMk/>
          <pc:sldMk cId="4166409478" sldId="285"/>
        </pc:sldMkLst>
        <pc:spChg chg="mod">
          <ac:chgData name="Project Manager" userId="881f41cb-b77d-4b35-8060-240ca2876df0" providerId="ADAL" clId="{B33A0842-1FF4-4B1B-A984-3B967405F246}" dt="2021-06-21T21:16:46.743" v="719" actId="20577"/>
          <ac:spMkLst>
            <pc:docMk/>
            <pc:sldMk cId="4166409478" sldId="285"/>
            <ac:spMk id="2" creationId="{51C36143-C5D2-4BB2-9AE2-8E0ED95FFC23}"/>
          </ac:spMkLst>
        </pc:spChg>
        <pc:picChg chg="del">
          <ac:chgData name="Project Manager" userId="881f41cb-b77d-4b35-8060-240ca2876df0" providerId="ADAL" clId="{B33A0842-1FF4-4B1B-A984-3B967405F246}" dt="2021-06-21T20:26:06.318" v="534" actId="478"/>
          <ac:picMkLst>
            <pc:docMk/>
            <pc:sldMk cId="4166409478" sldId="285"/>
            <ac:picMk id="5" creationId="{11815F7F-3E50-496E-9006-9D51F46A2F37}"/>
          </ac:picMkLst>
        </pc:picChg>
        <pc:picChg chg="add mod">
          <ac:chgData name="Project Manager" userId="881f41cb-b77d-4b35-8060-240ca2876df0" providerId="ADAL" clId="{B33A0842-1FF4-4B1B-A984-3B967405F246}" dt="2021-06-22T15:09:54.267" v="731" actId="1076"/>
          <ac:picMkLst>
            <pc:docMk/>
            <pc:sldMk cId="4166409478" sldId="285"/>
            <ac:picMk id="6" creationId="{06923380-FAA9-44A9-B226-B34D9ABFBC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 Light"/>
      </a:defRPr>
    </a:lvl1pPr>
    <a:lvl2pPr indent="228600" latinLnBrk="0">
      <a:defRPr sz="1200">
        <a:latin typeface="+mj-lt"/>
        <a:ea typeface="+mj-ea"/>
        <a:cs typeface="+mj-cs"/>
        <a:sym typeface="Calibri Light"/>
      </a:defRPr>
    </a:lvl2pPr>
    <a:lvl3pPr indent="457200" latinLnBrk="0">
      <a:defRPr sz="1200">
        <a:latin typeface="+mj-lt"/>
        <a:ea typeface="+mj-ea"/>
        <a:cs typeface="+mj-cs"/>
        <a:sym typeface="Calibri Light"/>
      </a:defRPr>
    </a:lvl3pPr>
    <a:lvl4pPr indent="685800" latinLnBrk="0">
      <a:defRPr sz="1200">
        <a:latin typeface="+mj-lt"/>
        <a:ea typeface="+mj-ea"/>
        <a:cs typeface="+mj-cs"/>
        <a:sym typeface="Calibri Light"/>
      </a:defRPr>
    </a:lvl4pPr>
    <a:lvl5pPr indent="914400" latinLnBrk="0">
      <a:defRPr sz="1200">
        <a:latin typeface="+mj-lt"/>
        <a:ea typeface="+mj-ea"/>
        <a:cs typeface="+mj-cs"/>
        <a:sym typeface="Calibri Light"/>
      </a:defRPr>
    </a:lvl5pPr>
    <a:lvl6pPr indent="1143000" latinLnBrk="0">
      <a:defRPr sz="1200">
        <a:latin typeface="+mj-lt"/>
        <a:ea typeface="+mj-ea"/>
        <a:cs typeface="+mj-cs"/>
        <a:sym typeface="Calibri Light"/>
      </a:defRPr>
    </a:lvl6pPr>
    <a:lvl7pPr indent="1371600" latinLnBrk="0">
      <a:defRPr sz="1200">
        <a:latin typeface="+mj-lt"/>
        <a:ea typeface="+mj-ea"/>
        <a:cs typeface="+mj-cs"/>
        <a:sym typeface="Calibri Light"/>
      </a:defRPr>
    </a:lvl7pPr>
    <a:lvl8pPr indent="1600200" latinLnBrk="0">
      <a:defRPr sz="1200">
        <a:latin typeface="+mj-lt"/>
        <a:ea typeface="+mj-ea"/>
        <a:cs typeface="+mj-cs"/>
        <a:sym typeface="Calibri Light"/>
      </a:defRPr>
    </a:lvl8pPr>
    <a:lvl9pPr indent="1828800" latinLnBrk="0">
      <a:defRPr sz="1200">
        <a:latin typeface="+mj-lt"/>
        <a:ea typeface="+mj-ea"/>
        <a:cs typeface="+mj-cs"/>
        <a:sym typeface="Calibri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VJHPS.png" descr="VJH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397" y="1241557"/>
            <a:ext cx="4391394" cy="3851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3"/>
          <p:cNvSpPr/>
          <p:nvPr/>
        </p:nvSpPr>
        <p:spPr>
          <a:xfrm>
            <a:off x="0" y="-3384"/>
            <a:ext cx="970398" cy="6864768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8" name="VJHPS.png" descr="VJH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3" y="4447348"/>
            <a:ext cx="2299956" cy="201706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/>
          <p:nvPr/>
        </p:nvSpPr>
        <p:spPr>
          <a:xfrm>
            <a:off x="3331336" y="1512358"/>
            <a:ext cx="7934557" cy="4802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  <a:lvl2pPr indent="2286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2pPr>
            <a:lvl3pPr indent="4572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3pPr>
            <a:lvl4pPr indent="6858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4pPr>
            <a:lvl5pPr indent="914400">
              <a:lnSpc>
                <a:spcPct val="90000"/>
              </a:lnSpc>
              <a:spcBef>
                <a:spcPts val="1000"/>
              </a:spcBef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/>
          <p:nvPr/>
        </p:nvSpPr>
        <p:spPr>
          <a:xfrm>
            <a:off x="3331336" y="442409"/>
            <a:ext cx="7934557" cy="94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/>
          <p:nvPr/>
        </p:nvSpPr>
        <p:spPr>
          <a:xfrm>
            <a:off x="6055149" y="0"/>
            <a:ext cx="6136851" cy="6858000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TextBox 1"/>
          <p:cNvSpPr txBox="1"/>
          <p:nvPr/>
        </p:nvSpPr>
        <p:spPr>
          <a:xfrm>
            <a:off x="7271125" y="1768571"/>
            <a:ext cx="4079605" cy="2886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" name="VJHPS.png" descr="VJH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4" y="1410890"/>
            <a:ext cx="4391394" cy="385125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7162800" y="1873349"/>
            <a:ext cx="3956497" cy="2499272"/>
          </a:xfrm>
          <a:prstGeom prst="rect">
            <a:avLst/>
          </a:prstGeom>
        </p:spPr>
        <p:txBody>
          <a:bodyPr anchor="t"/>
          <a:lstStyle>
            <a:lvl1pPr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"/>
          <p:cNvSpPr txBox="1">
            <a:spLocks noGrp="1"/>
          </p:cNvSpPr>
          <p:nvPr>
            <p:ph idx="3"/>
          </p:nvPr>
        </p:nvSpPr>
        <p:spPr>
          <a:xfrm>
            <a:off x="4353189" y="-14553"/>
            <a:ext cx="7840862" cy="6858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Rectangle 3"/>
          <p:cNvSpPr/>
          <p:nvPr/>
        </p:nvSpPr>
        <p:spPr>
          <a:xfrm>
            <a:off x="-5154" y="-3384"/>
            <a:ext cx="4370261" cy="6864767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Rectangle 4"/>
          <p:cNvSpPr/>
          <p:nvPr/>
        </p:nvSpPr>
        <p:spPr>
          <a:xfrm>
            <a:off x="3562625" y="2326231"/>
            <a:ext cx="962053" cy="4535152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Rectangle 5"/>
          <p:cNvSpPr/>
          <p:nvPr/>
        </p:nvSpPr>
        <p:spPr>
          <a:xfrm>
            <a:off x="3991665" y="3015163"/>
            <a:ext cx="780097" cy="3846220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527050" y="554038"/>
            <a:ext cx="3405767" cy="1738230"/>
          </a:xfrm>
          <a:prstGeom prst="rect">
            <a:avLst/>
          </a:prstGeom>
        </p:spPr>
        <p:txBody>
          <a:bodyPr anchor="t"/>
          <a:lstStyle>
            <a:lvl1pPr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t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0" y="5604430"/>
            <a:ext cx="12192001" cy="1257804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Rectangle 4"/>
          <p:cNvSpPr/>
          <p:nvPr/>
        </p:nvSpPr>
        <p:spPr>
          <a:xfrm>
            <a:off x="476525" y="3782423"/>
            <a:ext cx="619873" cy="3079811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Rectangle 5"/>
          <p:cNvSpPr/>
          <p:nvPr/>
        </p:nvSpPr>
        <p:spPr>
          <a:xfrm>
            <a:off x="829365" y="4281954"/>
            <a:ext cx="619872" cy="2580280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xfrm>
            <a:off x="1907579" y="784225"/>
            <a:ext cx="9362382" cy="43513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  <a:lvl2pPr marL="0" indent="2286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2pPr>
            <a:lvl3pPr marL="0" indent="4572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3pPr>
            <a:lvl4pPr marL="0" indent="6858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4pPr>
            <a:lvl5pPr marL="0" indent="9144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930400" y="5759475"/>
            <a:ext cx="10102354" cy="9477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"/>
          <p:cNvSpPr/>
          <p:nvPr/>
        </p:nvSpPr>
        <p:spPr>
          <a:xfrm>
            <a:off x="0" y="-2179"/>
            <a:ext cx="12192001" cy="1257804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Rectangle 4"/>
          <p:cNvSpPr/>
          <p:nvPr/>
        </p:nvSpPr>
        <p:spPr>
          <a:xfrm>
            <a:off x="476525" y="-2177"/>
            <a:ext cx="619873" cy="3079811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Rectangle 5"/>
          <p:cNvSpPr/>
          <p:nvPr/>
        </p:nvSpPr>
        <p:spPr>
          <a:xfrm>
            <a:off x="829365" y="-2179"/>
            <a:ext cx="619872" cy="2580280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xfrm>
            <a:off x="2043046" y="1927224"/>
            <a:ext cx="9362381" cy="43513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  <a:lvl2pPr marL="0" indent="2286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2pPr>
            <a:lvl3pPr marL="0" indent="4572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3pPr>
            <a:lvl4pPr marL="0" indent="6858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4pPr>
            <a:lvl5pPr marL="0" indent="9144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1930400" y="154542"/>
            <a:ext cx="10102354" cy="94771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  <a:lvl2pPr marL="0" indent="4572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2pPr>
            <a:lvl3pPr marL="0" indent="9144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3pPr>
            <a:lvl4pPr marL="0" indent="13716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4pPr>
            <a:lvl5pPr marL="0" indent="1828800">
              <a:buSzTx/>
              <a:buFontTx/>
              <a:buNone/>
              <a:defRPr sz="3000">
                <a:solidFill>
                  <a:schemeClr val="accent1">
                    <a:satOff val="-3547"/>
                    <a:lumOff val="-10352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SzTx/>
              <a:buFontTx/>
              <a:buNone/>
              <a:defRPr sz="32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Body Level One…"/>
          <p:cNvSpPr txBox="1"/>
          <p:nvPr/>
        </p:nvSpPr>
        <p:spPr>
          <a:xfrm>
            <a:off x="5471054" y="2045229"/>
            <a:ext cx="5157788" cy="82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 fontScale="77500" lnSpcReduction="20000"/>
          </a:bodyPr>
          <a:lstStyle>
            <a:lvl1pPr defTabSz="365760">
              <a:lnSpc>
                <a:spcPct val="90000"/>
              </a:lnSpc>
              <a:spcBef>
                <a:spcPts val="400"/>
              </a:spcBef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1pPr>
            <a:lvl2pPr indent="182880" defTabSz="365760">
              <a:lnSpc>
                <a:spcPct val="90000"/>
              </a:lnSpc>
              <a:spcBef>
                <a:spcPts val="400"/>
              </a:spcBef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2pPr>
            <a:lvl3pPr indent="365760" defTabSz="365760">
              <a:lnSpc>
                <a:spcPct val="90000"/>
              </a:lnSpc>
              <a:spcBef>
                <a:spcPts val="400"/>
              </a:spcBef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3pPr>
            <a:lvl4pPr indent="548640" defTabSz="365760">
              <a:lnSpc>
                <a:spcPct val="90000"/>
              </a:lnSpc>
              <a:spcBef>
                <a:spcPts val="400"/>
              </a:spcBef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4pPr>
            <a:lvl5pPr indent="731520" defTabSz="365760">
              <a:lnSpc>
                <a:spcPct val="90000"/>
              </a:lnSpc>
              <a:spcBef>
                <a:spcPts val="400"/>
              </a:spcBef>
              <a:defRPr sz="1200">
                <a:solidFill>
                  <a:schemeClr val="accent1">
                    <a:satOff val="-3547"/>
                    <a:lumOff val="-10352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4" name="Rectangle 3"/>
          <p:cNvSpPr/>
          <p:nvPr/>
        </p:nvSpPr>
        <p:spPr>
          <a:xfrm>
            <a:off x="0" y="-3384"/>
            <a:ext cx="4370261" cy="6864768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Rectangle 4"/>
          <p:cNvSpPr/>
          <p:nvPr/>
        </p:nvSpPr>
        <p:spPr>
          <a:xfrm>
            <a:off x="3571092" y="2326232"/>
            <a:ext cx="962052" cy="4535152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Rectangle 5"/>
          <p:cNvSpPr/>
          <p:nvPr/>
        </p:nvSpPr>
        <p:spPr>
          <a:xfrm>
            <a:off x="4000131" y="3015163"/>
            <a:ext cx="780098" cy="3846221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Title Text"/>
          <p:cNvSpPr txBox="1"/>
          <p:nvPr/>
        </p:nvSpPr>
        <p:spPr>
          <a:xfrm>
            <a:off x="535516" y="554038"/>
            <a:ext cx="3405767" cy="1738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le Text"/>
          <p:cNvSpPr txBox="1"/>
          <p:nvPr/>
        </p:nvSpPr>
        <p:spPr>
          <a:xfrm>
            <a:off x="1666023" y="2559149"/>
            <a:ext cx="8859954" cy="249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ct val="90000"/>
              </a:lnSpc>
              <a:defRPr sz="40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ttendant-car-parking-service-148647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vernonphysiciansociety.ca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vernonphysiciansociety.c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vecteezy.com/signs-symbols/33778-glossy-dollar-sign-isola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A14AB0-2DBE-4C09-82DF-0F308EA105CD}"/>
              </a:ext>
            </a:extLst>
          </p:cNvPr>
          <p:cNvSpPr txBox="1"/>
          <p:nvPr/>
        </p:nvSpPr>
        <p:spPr>
          <a:xfrm>
            <a:off x="6858000" y="2705100"/>
            <a:ext cx="4914900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</a:rPr>
              <a:t>VJHPS AGM </a:t>
            </a:r>
          </a:p>
          <a:p>
            <a:pPr algn="ctr"/>
            <a:r>
              <a:rPr lang="en-CA" sz="4400" dirty="0">
                <a:solidFill>
                  <a:schemeClr val="bg1"/>
                </a:solidFill>
              </a:rPr>
              <a:t>June 24, 2021</a:t>
            </a:r>
          </a:p>
          <a:p>
            <a:pPr algn="ctr"/>
            <a:r>
              <a:rPr lang="en-CA" sz="4000" dirty="0">
                <a:solidFill>
                  <a:schemeClr val="bg1"/>
                </a:solidFill>
              </a:rPr>
              <a:t>8:00 AM – 8:30 AM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BFF7EA-1F8A-4D64-B016-E0152B5A9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8446" y="1290228"/>
            <a:ext cx="9565611" cy="5186772"/>
          </a:xfrm>
        </p:spPr>
        <p:txBody>
          <a:bodyPr>
            <a:normAutofit/>
          </a:bodyPr>
          <a:lstStyle/>
          <a:p>
            <a:pPr marL="300789" indent="-300789">
              <a:buSzPct val="100000"/>
              <a:buChar char="•"/>
            </a:pPr>
            <a:endParaRPr lang="en-CA" dirty="0"/>
          </a:p>
          <a:p>
            <a:pPr marL="300789" indent="-300789">
              <a:buSzPct val="100000"/>
              <a:buChar char="•"/>
            </a:pPr>
            <a:r>
              <a:rPr lang="en-CA" dirty="0"/>
              <a:t>Bringing projects and ideas to real life </a:t>
            </a:r>
          </a:p>
          <a:p>
            <a:pPr>
              <a:buSzPct val="100000"/>
            </a:pPr>
            <a:endParaRPr lang="en-CA" dirty="0"/>
          </a:p>
          <a:p>
            <a:pPr marL="300789" indent="-300789">
              <a:buSzPct val="100000"/>
              <a:buFontTx/>
              <a:buChar char="•"/>
            </a:pPr>
            <a:r>
              <a:rPr lang="en-CA" dirty="0"/>
              <a:t>Compensating you for your</a:t>
            </a:r>
          </a:p>
          <a:p>
            <a:pPr lvl="1">
              <a:buSzPct val="100000"/>
            </a:pPr>
            <a:r>
              <a:rPr lang="en-CA" dirty="0"/>
              <a:t> non-clinical involvement at VJH</a:t>
            </a:r>
          </a:p>
          <a:p>
            <a:pPr lvl="1">
              <a:buSzPct val="100000"/>
            </a:pPr>
            <a:endParaRPr lang="en-CA" dirty="0"/>
          </a:p>
          <a:p>
            <a:pPr marL="300789" indent="-300789">
              <a:buSzPct val="100000"/>
              <a:buFontTx/>
              <a:buChar char="•"/>
            </a:pPr>
            <a:r>
              <a:rPr lang="en-CA" dirty="0"/>
              <a:t>Sessional reimbursement</a:t>
            </a:r>
          </a:p>
          <a:p>
            <a:pPr marL="300789" indent="-300789">
              <a:buSzPct val="100000"/>
              <a:buFontTx/>
              <a:buChar char="•"/>
            </a:pPr>
            <a:endParaRPr lang="en-CA" dirty="0"/>
          </a:p>
          <a:p>
            <a:pPr marL="300789" indent="-300789">
              <a:buSzPct val="100000"/>
              <a:buFontTx/>
              <a:buChar char="•"/>
            </a:pPr>
            <a:r>
              <a:rPr lang="en-CA" dirty="0"/>
              <a:t>Expense reimbursement</a:t>
            </a:r>
          </a:p>
          <a:p>
            <a:endParaRPr lang="en-CA" dirty="0"/>
          </a:p>
        </p:txBody>
      </p:sp>
      <p:sp>
        <p:nvSpPr>
          <p:cNvPr id="184" name="How can this funding be use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this funding be used?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DC358-C829-4730-9A6D-248CAF46C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15" y="5966014"/>
            <a:ext cx="1915439" cy="737444"/>
          </a:xfrm>
          <a:prstGeom prst="rect">
            <a:avLst/>
          </a:prstGeom>
        </p:spPr>
      </p:pic>
      <p:pic>
        <p:nvPicPr>
          <p:cNvPr id="8" name="Picture 7" descr="People working on ideas">
            <a:extLst>
              <a:ext uri="{FF2B5EF4-FFF2-40B4-BE49-F238E27FC236}">
                <a16:creationId xmlns:a16="http://schemas.microsoft.com/office/drawing/2014/main" id="{5C671288-7195-4D99-B8CB-A4DE21BAD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97" y="2589088"/>
            <a:ext cx="4862155" cy="31812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ruitment and Retention…"/>
          <p:cNvSpPr txBox="1">
            <a:spLocks noGrp="1"/>
          </p:cNvSpPr>
          <p:nvPr>
            <p:ph type="body" idx="1"/>
          </p:nvPr>
        </p:nvSpPr>
        <p:spPr>
          <a:xfrm>
            <a:off x="1930400" y="1358465"/>
            <a:ext cx="9362381" cy="4607549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endParaRPr lang="en-CA" dirty="0"/>
          </a:p>
          <a:p>
            <a:pPr>
              <a:buSzPct val="100000"/>
            </a:pPr>
            <a:r>
              <a:rPr lang="en-CA" b="1" dirty="0"/>
              <a:t>Physician Wellness &amp; Morale</a:t>
            </a:r>
          </a:p>
          <a:p>
            <a:pPr>
              <a:buSzPct val="100000"/>
            </a:pPr>
            <a:endParaRPr lang="en-CA" dirty="0"/>
          </a:p>
          <a:p>
            <a:pPr>
              <a:buSzPct val="100000"/>
            </a:pPr>
            <a:r>
              <a:rPr lang="en-CA" b="1" dirty="0"/>
              <a:t>Recruitment and Retention</a:t>
            </a:r>
          </a:p>
          <a:p>
            <a:pPr>
              <a:buSzPct val="100000"/>
            </a:pPr>
            <a:endParaRPr lang="en-CA" b="1" dirty="0"/>
          </a:p>
          <a:p>
            <a:pPr>
              <a:buSzPct val="100000"/>
            </a:pPr>
            <a:r>
              <a:rPr lang="en-US" b="1" dirty="0"/>
              <a:t>Obtaining a relevant voice locally and regionally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Advisory committees with IH</a:t>
            </a:r>
            <a:endParaRPr lang="en-CA" b="1" dirty="0"/>
          </a:p>
          <a:p>
            <a:pPr marL="508000">
              <a:buSzPct val="100000"/>
            </a:pPr>
            <a:endParaRPr dirty="0"/>
          </a:p>
        </p:txBody>
      </p:sp>
      <p:sp>
        <p:nvSpPr>
          <p:cNvPr id="187" name="Top priorities for 2019/20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 priorities for 20</a:t>
            </a:r>
            <a:r>
              <a:rPr lang="en-CA" dirty="0"/>
              <a:t>20</a:t>
            </a:r>
            <a:r>
              <a:rPr dirty="0"/>
              <a:t>/202</a:t>
            </a:r>
            <a:r>
              <a:rPr lang="en-CA" dirty="0"/>
              <a:t>1</a:t>
            </a:r>
            <a:endParaRPr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51E698-20AD-434C-A058-9A1FE5C34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954" y="5966014"/>
            <a:ext cx="1915439" cy="737444"/>
          </a:xfrm>
          <a:prstGeom prst="rect">
            <a:avLst/>
          </a:prstGeom>
        </p:spPr>
      </p:pic>
      <p:pic>
        <p:nvPicPr>
          <p:cNvPr id="3" name="Picture 2" descr="Hands holding heart">
            <a:extLst>
              <a:ext uri="{FF2B5EF4-FFF2-40B4-BE49-F238E27FC236}">
                <a16:creationId xmlns:a16="http://schemas.microsoft.com/office/drawing/2014/main" id="{DAC7A06C-083C-4F88-8BFF-BD8E3DA79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09" y="1358465"/>
            <a:ext cx="3526141" cy="23507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9D044-9EA1-43A2-BD57-2B5CA9C04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0400" y="2081074"/>
            <a:ext cx="9362381" cy="4032173"/>
          </a:xfrm>
        </p:spPr>
        <p:txBody>
          <a:bodyPr>
            <a:normAutofit/>
          </a:bodyPr>
          <a:lstStyle/>
          <a:p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161+ Medical Staff involved in Facility Engagement</a:t>
            </a:r>
          </a:p>
          <a:p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46 Facility Engagement Activities Completed since 2016</a:t>
            </a:r>
          </a:p>
          <a:p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28 Facility Engagement Activities during 2020-2021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B093B-4EE4-4A68-8D72-E02048DB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YEAR AT A GLANCE </a:t>
            </a:r>
          </a:p>
        </p:txBody>
      </p:sp>
      <p:pic>
        <p:nvPicPr>
          <p:cNvPr id="7" name="Picture 6" descr="Magnifying glass showing decling performance">
            <a:extLst>
              <a:ext uri="{FF2B5EF4-FFF2-40B4-BE49-F238E27FC236}">
                <a16:creationId xmlns:a16="http://schemas.microsoft.com/office/drawing/2014/main" id="{B58626CD-E454-4A8D-B166-A0A42FB57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67" y="330745"/>
            <a:ext cx="3154166" cy="21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464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C5D51-E1D7-422E-80B1-D89D0B792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764" y="1310263"/>
            <a:ext cx="9581465" cy="5393196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0400" dirty="0"/>
              <a:t>Allied Health Education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0400" dirty="0"/>
              <a:t>Centralized Booking for General Surgery (Hernia/Gallbladder)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0400" dirty="0"/>
              <a:t>Communication Plan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0400" dirty="0"/>
              <a:t>COVID Activities</a:t>
            </a:r>
          </a:p>
          <a:p>
            <a:pPr marL="342900" lvl="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CA" sz="10400" dirty="0"/>
              <a:t>Departmental/Interdepartmental Enrichment Meetings</a:t>
            </a:r>
          </a:p>
          <a:p>
            <a:pPr marL="342900" lvl="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CA" sz="10400" dirty="0"/>
              <a:t>Inter-Society Facility Engagement Sessional Reimbursement </a:t>
            </a:r>
          </a:p>
          <a:p>
            <a:pPr marL="342900" lvl="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CA" sz="10400" dirty="0"/>
              <a:t>Internal Medicine Perioperative Optimization Clinic</a:t>
            </a:r>
          </a:p>
          <a:p>
            <a:pPr marL="342900" lvl="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CA" sz="10400" dirty="0"/>
              <a:t>M&amp;M Catering</a:t>
            </a:r>
          </a:p>
          <a:p>
            <a:pPr marL="342900" lvl="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CA" sz="10400" dirty="0"/>
              <a:t>MOH Retroactive Payments for GP Physicians VJHPS</a:t>
            </a:r>
          </a:p>
          <a:p>
            <a:pPr marL="342900" lvl="0" indent="-342900" eaLnBrk="1" fontAlgn="auto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CA" sz="10400" dirty="0"/>
              <a:t>Physician Common Area Refurbishment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0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satOff val="-3547"/>
                    <a:lumOff val="-10352"/>
                  </a:srgbClr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Physician Engagement Co-sponsorship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0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Physician Recruitment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8FB553-9FAB-4521-9A2D-2571C6A0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2020/2021 Activities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05D070E-15A0-4FC5-B032-4127F70FF3FD}"/>
              </a:ext>
            </a:extLst>
          </p:cNvPr>
          <p:cNvSpPr txBox="1">
            <a:spLocks/>
          </p:cNvSpPr>
          <p:nvPr/>
        </p:nvSpPr>
        <p:spPr>
          <a:xfrm>
            <a:off x="7223212" y="1310263"/>
            <a:ext cx="4272692" cy="475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685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pPr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82170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9F2BE4-95B4-40D0-854F-79DA982E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2020/2021 Activities Continued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9E326B6-777E-4636-82DD-5CFC7D20D0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30400" y="1444340"/>
            <a:ext cx="4388207" cy="4925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685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endParaRPr lang="en-CA" sz="2000" dirty="0"/>
          </a:p>
          <a:p>
            <a:endParaRPr lang="en-CA" sz="2000" dirty="0"/>
          </a:p>
          <a:p>
            <a:pPr hangingPunct="1"/>
            <a:endParaRPr lang="en-CA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18DDE90-27B2-4596-9254-5325AE98D5B1}"/>
              </a:ext>
            </a:extLst>
          </p:cNvPr>
          <p:cNvSpPr txBox="1">
            <a:spLocks/>
          </p:cNvSpPr>
          <p:nvPr/>
        </p:nvSpPr>
        <p:spPr>
          <a:xfrm>
            <a:off x="1930401" y="1247776"/>
            <a:ext cx="9983914" cy="532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1pPr>
            <a:lvl2pPr marL="0" marR="0" indent="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2pPr>
            <a:lvl3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3pPr>
            <a:lvl4pPr marL="0" marR="0" indent="685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4pPr>
            <a:lvl5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>
                    <a:satOff val="-3547"/>
                    <a:lumOff val="-10352"/>
                  </a:schemeClr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 Light"/>
              </a:defRPr>
            </a:lvl9pPr>
          </a:lstStyle>
          <a:p>
            <a:pPr marL="342900" indent="-342900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Physician Wellness Co-sponsored with SNO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Reducing Redundant Lap Testing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Resuscitation/Simulations (SIMS)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Strategic Planning – Departments of Family &amp; Hospitalist Medicine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Surgical Checklist Simulation &amp; Redesign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Uncharted Missed Documents from VJH to Community MDs Review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Uncompensated Committee Work 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VJHPS Daycare vs. Inpatient breast surgery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VJHPS Visioning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Governance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VJHPS &amp; MSA Streamlining Activity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4472C4">
                    <a:satOff val="-3547"/>
                    <a:lumOff val="-10352"/>
                  </a:srgbClr>
                </a:solidFill>
                <a:latin typeface="Calibri Light"/>
                <a:cs typeface="Calibri Light"/>
              </a:rPr>
              <a:t>VJHPS Working Group 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4472C4">
                  <a:satOff val="-3547"/>
                  <a:lumOff val="-10352"/>
                </a:srgbClr>
              </a:solidFill>
              <a:latin typeface="Calibri Light"/>
              <a:cs typeface="Calibri Light"/>
            </a:endParaRPr>
          </a:p>
          <a:p>
            <a:pPr marL="342900" indent="-342900" hangingPunct="1"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4472C4">
                  <a:satOff val="-3547"/>
                  <a:lumOff val="-10352"/>
                </a:srgbClr>
              </a:solidFill>
              <a:latin typeface="Calibri Light"/>
              <a:cs typeface="Calibri Light"/>
            </a:endParaRPr>
          </a:p>
          <a:p>
            <a:pPr marL="342900" indent="-342900" hangingPunct="1"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4472C4">
                  <a:satOff val="-3547"/>
                  <a:lumOff val="-10352"/>
                </a:srgbClr>
              </a:solidFill>
              <a:latin typeface="Calibri Light"/>
              <a:cs typeface="Calibri Light"/>
            </a:endParaRPr>
          </a:p>
          <a:p>
            <a:pPr marL="342900" indent="-342900" hangingPunct="1">
              <a:buFont typeface="Arial" panose="020B0604020202020204" pitchFamily="34" charset="0"/>
              <a:buChar char="•"/>
            </a:pPr>
            <a:endParaRPr lang="en-CA" sz="2000" dirty="0"/>
          </a:p>
          <a:p>
            <a:pPr hangingPunct="1"/>
            <a:endParaRPr lang="en-CA" sz="1500" dirty="0"/>
          </a:p>
          <a:p>
            <a:pPr hangingPunct="1"/>
            <a:endParaRPr lang="en-CA" sz="2000" dirty="0"/>
          </a:p>
          <a:p>
            <a:pPr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26424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C36143-C5D2-4BB2-9AE2-8E0ED95FF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0" y="1365364"/>
            <a:ext cx="10102354" cy="5112554"/>
          </a:xfrm>
        </p:spPr>
        <p:txBody>
          <a:bodyPr/>
          <a:lstStyle/>
          <a:p>
            <a:r>
              <a:rPr lang="en-CA" b="1" dirty="0"/>
              <a:t>Vernon Alliance Initiative = 42 partner activities ongoing</a:t>
            </a:r>
          </a:p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en-CA" b="1" dirty="0"/>
              <a:t>bringing all of your funding sources to one table, meeting monthly to support you and your projects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en-CA" sz="2000" dirty="0"/>
              <a:t>PQI (Physician Quality Improvement)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IH QI (Quality Improvement)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HSR (Physician Engagement in Health System Redesign)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PSP (Practice Support Program)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SNO Divisions of Family Practice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VJH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VJH Physician Society (Facility Engagement) – includes the 28 active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/>
              <a:t>VJH Administration (Senior Medical Director, Chief of Staff, &amp; VJH Administrator)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895797-D153-4BAA-8B79-A1ED04A1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YEAR AT A GLANCE</a:t>
            </a:r>
          </a:p>
        </p:txBody>
      </p:sp>
      <p:pic>
        <p:nvPicPr>
          <p:cNvPr id="5" name="Picture 4" descr="High Five Bee">
            <a:extLst>
              <a:ext uri="{FF2B5EF4-FFF2-40B4-BE49-F238E27FC236}">
                <a16:creationId xmlns:a16="http://schemas.microsoft.com/office/drawing/2014/main" id="{11815F7F-3E50-496E-9006-9D51F46A2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637" y="2866489"/>
            <a:ext cx="1679825" cy="16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0172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C36143-C5D2-4BB2-9AE2-8E0ED95FF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0400" y="1365364"/>
            <a:ext cx="9362381" cy="5112554"/>
          </a:xfrm>
        </p:spPr>
        <p:txBody>
          <a:bodyPr/>
          <a:lstStyle/>
          <a:p>
            <a:endParaRPr lang="en-CA" dirty="0"/>
          </a:p>
          <a:p>
            <a:r>
              <a:rPr lang="en-CA" sz="4000" dirty="0"/>
              <a:t>Success Achieved!</a:t>
            </a:r>
          </a:p>
          <a:p>
            <a:endParaRPr lang="en-CA" dirty="0"/>
          </a:p>
          <a:p>
            <a:r>
              <a:rPr lang="en-CA" dirty="0"/>
              <a:t>Parking Attendant reinstatement = making your morning more enjoyable!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895797-D153-4BAA-8B79-A1ED04A1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YEAR AT A GLANCE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6923380-FAA9-44A9-B226-B34D9ABFB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44300" y="3921641"/>
            <a:ext cx="2463106" cy="24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94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024E3D-BB93-4108-9B20-130944B6C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250" y="784225"/>
            <a:ext cx="9650711" cy="4351338"/>
          </a:xfrm>
        </p:spPr>
        <p:txBody>
          <a:bodyPr/>
          <a:lstStyle/>
          <a:p>
            <a:r>
              <a:rPr lang="en-CA" sz="4000" dirty="0"/>
              <a:t>Congratulations to Sharon Hughes-Geekie our new Program Director.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FBE0AE-AE1B-4A88-9D08-468ECFFC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www.vernonphysiciansociety.ca</a:t>
            </a:r>
            <a:r>
              <a:rPr lang="en-CA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D58208F-9DAC-44FD-BD1E-A67F465F0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7" y="1555812"/>
            <a:ext cx="22870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4439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024E3D-BB93-4108-9B20-130944B6C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FBE0AE-AE1B-4A88-9D08-468ECFFC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www.vernonphysiciansociety.ca</a:t>
            </a:r>
            <a:r>
              <a:rPr lang="en-CA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C97DD5-D63E-4930-A201-1640063C6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5493"/>
            <a:ext cx="6824946" cy="1137491"/>
          </a:xfrm>
          <a:prstGeom prst="rect">
            <a:avLst/>
          </a:prstGeom>
        </p:spPr>
      </p:pic>
      <p:pic>
        <p:nvPicPr>
          <p:cNvPr id="6" name="Picture 5" descr="Three arrows on bullseye">
            <a:extLst>
              <a:ext uri="{FF2B5EF4-FFF2-40B4-BE49-F238E27FC236}">
                <a16:creationId xmlns:a16="http://schemas.microsoft.com/office/drawing/2014/main" id="{08DF93E6-A4E2-4D03-AA02-051F64E85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57" y="2550724"/>
            <a:ext cx="3773425" cy="24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405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572" y="847898"/>
            <a:ext cx="7525990" cy="501682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 3"/>
          <p:cNvSpPr/>
          <p:nvPr/>
        </p:nvSpPr>
        <p:spPr>
          <a:xfrm>
            <a:off x="-5154" y="-3384"/>
            <a:ext cx="4370261" cy="6864767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Rectangle 4"/>
          <p:cNvSpPr/>
          <p:nvPr/>
        </p:nvSpPr>
        <p:spPr>
          <a:xfrm>
            <a:off x="3562625" y="2326231"/>
            <a:ext cx="962053" cy="4535152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Rectangle 5"/>
          <p:cNvSpPr/>
          <p:nvPr/>
        </p:nvSpPr>
        <p:spPr>
          <a:xfrm>
            <a:off x="3991665" y="3015163"/>
            <a:ext cx="780097" cy="3846220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What is facility engagement?"/>
          <p:cNvSpPr txBox="1">
            <a:spLocks noGrp="1"/>
          </p:cNvSpPr>
          <p:nvPr>
            <p:ph type="title"/>
          </p:nvPr>
        </p:nvSpPr>
        <p:spPr>
          <a:xfrm>
            <a:off x="527050" y="554038"/>
            <a:ext cx="3526618" cy="2292796"/>
          </a:xfrm>
          <a:prstGeom prst="rect">
            <a:avLst/>
          </a:prstGeom>
        </p:spPr>
        <p:txBody>
          <a:bodyPr/>
          <a:lstStyle/>
          <a:p>
            <a:r>
              <a:t>What is facility engagement?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737920-3609-41D4-A5F8-53310819A5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23" y="5864723"/>
            <a:ext cx="1915439" cy="73744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rovincial initiativ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 funding initiative through Doctors of BC and the Ministry of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Annual budget is determined based on the size of the facility ($400,000 per year for us)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To improve physician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49" name="What is facility engagemen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is facility engagement?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849A66-0A67-40BF-A530-F34FD130F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15" y="5966014"/>
            <a:ext cx="1915439" cy="737444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BC885B9-66C0-4433-9048-1B82E0865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62957" y="1809209"/>
            <a:ext cx="1769797" cy="1238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CB5CBF-3F2B-4BED-9EA4-A1A712D1795A}"/>
              </a:ext>
            </a:extLst>
          </p:cNvPr>
          <p:cNvSpPr txBox="1"/>
          <p:nvPr/>
        </p:nvSpPr>
        <p:spPr>
          <a:xfrm>
            <a:off x="1197428" y="6858000"/>
            <a:ext cx="9797143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CA" sz="900">
                <a:hlinkClick r:id="rId4" tooltip="http://vecteezy.com/signs-symbols/33778-glossy-dollar-sign-isolated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5" tooltip="https://creativecommons.org/licenses/by-nc-sa/3.0/"/>
              </a:rPr>
              <a:t>CC BY-SA-NC</a:t>
            </a:r>
            <a:endParaRPr lang="en-CA" sz="90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B24A3687-2399-4587-8082-F084E9FC47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653627"/>
            <a:ext cx="1870221" cy="1309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7FF268-C833-40D5-A656-7B94BD6CB870}"/>
              </a:ext>
            </a:extLst>
          </p:cNvPr>
          <p:cNvSpPr txBox="1"/>
          <p:nvPr/>
        </p:nvSpPr>
        <p:spPr>
          <a:xfrm rot="861618">
            <a:off x="-8778701" y="9187436"/>
            <a:ext cx="9797143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CA" sz="900">
                <a:hlinkClick r:id="rId4" tooltip="http://vecteezy.com/signs-symbols/33778-glossy-dollar-sign-isolated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5" tooltip="https://creativecommons.org/licenses/by-nc-sa/3.0/"/>
              </a:rPr>
              <a:t>CC BY-SA-NC</a:t>
            </a:r>
            <a:endParaRPr lang="en-CA"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89B349-F38B-447E-B264-20009600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MOU Partners</a:t>
            </a:r>
          </a:p>
        </p:txBody>
      </p:sp>
      <p:pic>
        <p:nvPicPr>
          <p:cNvPr id="4" name="Picture 2" descr="Picture 2">
            <a:extLst>
              <a:ext uri="{FF2B5EF4-FFF2-40B4-BE49-F238E27FC236}">
                <a16:creationId xmlns:a16="http://schemas.microsoft.com/office/drawing/2014/main" id="{CC639EC0-8CD1-4D76-9142-D0FEE1597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524" y="3335534"/>
            <a:ext cx="2682273" cy="1761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6" descr="Picture 6">
            <a:extLst>
              <a:ext uri="{FF2B5EF4-FFF2-40B4-BE49-F238E27FC236}">
                <a16:creationId xmlns:a16="http://schemas.microsoft.com/office/drawing/2014/main" id="{74C25DA9-6B68-411F-BF8B-3320B3E915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55" t="8488" r="4755" b="8488"/>
          <a:stretch>
            <a:fillRect/>
          </a:stretch>
        </p:blipFill>
        <p:spPr>
          <a:xfrm>
            <a:off x="5457588" y="3468942"/>
            <a:ext cx="2246571" cy="1494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4" descr="Picture 4">
            <a:extLst>
              <a:ext uri="{FF2B5EF4-FFF2-40B4-BE49-F238E27FC236}">
                <a16:creationId xmlns:a16="http://schemas.microsoft.com/office/drawing/2014/main" id="{0C5FD1B7-88D2-463A-8ACE-FB692BC8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950" y="3415109"/>
            <a:ext cx="2649122" cy="1708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8CE8FA-18FC-4EBE-AECA-FFF9AEA53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15" y="5909841"/>
            <a:ext cx="1915439" cy="7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4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97515-5994-4ED3-A53C-C2C7B3EE2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0395" y="1617921"/>
            <a:ext cx="9362381" cy="2849563"/>
          </a:xfrm>
        </p:spPr>
        <p:txBody>
          <a:bodyPr/>
          <a:lstStyle/>
          <a:p>
            <a:r>
              <a:rPr lang="en-US" dirty="0"/>
              <a:t>Our MSA created the Vernon Jubilee Hospital Physician Society, enabling us to receive and manage funds, $400,000 per annum, from the Doctors of BC Specialist Services Committee to carry out Facility Engagement activities at our hospital.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254418-82CC-474D-BFAE-538C4015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created the Society?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0E0316-BF84-4F87-8976-47380AA9B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15" y="5966014"/>
            <a:ext cx="1915439" cy="737444"/>
          </a:xfrm>
          <a:prstGeom prst="rect">
            <a:avLst/>
          </a:prstGeom>
        </p:spPr>
      </p:pic>
      <p:pic>
        <p:nvPicPr>
          <p:cNvPr id="9" name="Picture 8" descr="A stethoscope formed in a heart">
            <a:extLst>
              <a:ext uri="{FF2B5EF4-FFF2-40B4-BE49-F238E27FC236}">
                <a16:creationId xmlns:a16="http://schemas.microsoft.com/office/drawing/2014/main" id="{90A0FE73-6A44-4196-9AA5-6CD559274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07" y="3722406"/>
            <a:ext cx="4424786" cy="28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89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97515-5994-4ED3-A53C-C2C7B3EE2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387" y="3047338"/>
            <a:ext cx="9362381" cy="2849563"/>
          </a:xfrm>
        </p:spPr>
        <p:txBody>
          <a:bodyPr/>
          <a:lstStyle/>
          <a:p>
            <a:r>
              <a:rPr lang="en-CA" dirty="0"/>
              <a:t>to be “…an agent of positive change and an effective partner within the B.C. Health Care System”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254418-82CC-474D-BFAE-538C4015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Vision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0E0316-BF84-4F87-8976-47380AA9B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15" y="5966014"/>
            <a:ext cx="1915439" cy="737444"/>
          </a:xfrm>
          <a:prstGeom prst="rect">
            <a:avLst/>
          </a:prstGeom>
        </p:spPr>
      </p:pic>
      <p:pic>
        <p:nvPicPr>
          <p:cNvPr id="7" name="Picture 6" descr="Change, Hand, Finger, Show, Start, New Beginning">
            <a:extLst>
              <a:ext uri="{FF2B5EF4-FFF2-40B4-BE49-F238E27FC236}">
                <a16:creationId xmlns:a16="http://schemas.microsoft.com/office/drawing/2014/main" id="{A8C9B4C6-C843-4342-8300-E78BDF681A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165600"/>
            <a:ext cx="2819400" cy="229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2469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B57769-46CA-4759-83A0-B49CB2DEE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7403" y="1866199"/>
            <a:ext cx="9362381" cy="435133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To be heard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To bring your ideas to “real life”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To improve your work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To provide better patient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To improve relationships and</a:t>
            </a:r>
          </a:p>
          <a:p>
            <a:pPr lvl="2"/>
            <a:r>
              <a:rPr lang="en-CA" dirty="0"/>
              <a:t> collaboration within our facility and regionally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BDAE51-5691-471A-99BF-485C7D05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our mission?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356CB9-0F06-45C2-B974-C776B3396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15" y="5966014"/>
            <a:ext cx="1915439" cy="737444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B615EC-CB85-4069-8D3F-52DA2E4AC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6" y="5565967"/>
            <a:ext cx="4044593" cy="674099"/>
          </a:xfrm>
          <a:prstGeom prst="rect">
            <a:avLst/>
          </a:prstGeom>
        </p:spPr>
      </p:pic>
      <p:pic>
        <p:nvPicPr>
          <p:cNvPr id="6" name="Picture 5" descr="Meeting, Business, Brainstorming, Brainstorm">
            <a:extLst>
              <a:ext uri="{FF2B5EF4-FFF2-40B4-BE49-F238E27FC236}">
                <a16:creationId xmlns:a16="http://schemas.microsoft.com/office/drawing/2014/main" id="{93676DFA-EB41-4E8C-87E4-B38DB2CE67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04" y="1418684"/>
            <a:ext cx="3613150" cy="262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1954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3"/>
          <p:cNvSpPr/>
          <p:nvPr/>
        </p:nvSpPr>
        <p:spPr>
          <a:xfrm>
            <a:off x="-5154" y="-3384"/>
            <a:ext cx="4370261" cy="6864767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Rectangle 4"/>
          <p:cNvSpPr/>
          <p:nvPr/>
        </p:nvSpPr>
        <p:spPr>
          <a:xfrm>
            <a:off x="3562625" y="2326231"/>
            <a:ext cx="962053" cy="4535152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Rectangle 5"/>
          <p:cNvSpPr/>
          <p:nvPr/>
        </p:nvSpPr>
        <p:spPr>
          <a:xfrm>
            <a:off x="3991665" y="3015163"/>
            <a:ext cx="780097" cy="3846220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The working group"/>
          <p:cNvSpPr txBox="1">
            <a:spLocks noGrp="1"/>
          </p:cNvSpPr>
          <p:nvPr>
            <p:ph type="title"/>
          </p:nvPr>
        </p:nvSpPr>
        <p:spPr>
          <a:xfrm>
            <a:off x="527050" y="554038"/>
            <a:ext cx="2733943" cy="173823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Working on your behalf</a:t>
            </a:r>
            <a:endParaRPr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A15834-6B62-485F-B36D-08891657F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51" y="5935238"/>
            <a:ext cx="1915439" cy="737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B668A-50D0-4C9D-85BF-84C5BBF5AF15}"/>
              </a:ext>
            </a:extLst>
          </p:cNvPr>
          <p:cNvSpPr txBox="1"/>
          <p:nvPr/>
        </p:nvSpPr>
        <p:spPr>
          <a:xfrm>
            <a:off x="6096000" y="554038"/>
            <a:ext cx="422204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VJH Physician Society Working Group</a:t>
            </a:r>
            <a:endParaRPr kumimoji="0" lang="en-CA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1BE512-CE63-49A9-BAD2-FA4FD2167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56583"/>
              </p:ext>
            </p:extLst>
          </p:nvPr>
        </p:nvGraphicFramePr>
        <p:xfrm>
          <a:off x="4964260" y="1310412"/>
          <a:ext cx="6465740" cy="43675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3241">
                  <a:extLst>
                    <a:ext uri="{9D8B030D-6E8A-4147-A177-3AD203B41FA5}">
                      <a16:colId xmlns:a16="http://schemas.microsoft.com/office/drawing/2014/main" val="2959563025"/>
                    </a:ext>
                  </a:extLst>
                </a:gridCol>
                <a:gridCol w="3862499">
                  <a:extLst>
                    <a:ext uri="{9D8B030D-6E8A-4147-A177-3AD203B41FA5}">
                      <a16:colId xmlns:a16="http://schemas.microsoft.com/office/drawing/2014/main" val="2751094208"/>
                    </a:ext>
                  </a:extLst>
                </a:gridCol>
              </a:tblGrid>
              <a:tr h="234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dirty="0">
                          <a:effectLst/>
                        </a:rPr>
                        <a:t>VJHPS/MSA Executive</a:t>
                      </a:r>
                      <a:endParaRPr lang="en-C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4700158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President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Dr. Kira McClellan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132854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Vice President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Dr. Yann Brierley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690404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Secretary Treasurer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Dr. Jason Doyle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880123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Board Member at Large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Dr. Marius Aucamp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152441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Board Member at Large MSA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Dr. Richard Harper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613924"/>
                  </a:ext>
                </a:extLst>
              </a:tr>
              <a:tr h="234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dirty="0">
                          <a:effectLst/>
                        </a:rPr>
                        <a:t>VJH Departments</a:t>
                      </a:r>
                      <a:endParaRPr lang="en-C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6862039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Anesthesiology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Dr. Tom Cull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258553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Diagnostic Imaging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Dr. Adam Weathermon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865974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Emergency Medicine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Dr. Leanne Hewitson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056566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Family Medicine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Drs. Cunningham, Harper, Rourke &amp; McClellan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427591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Hospitalist Medicine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Dr. Marius Aucamp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897394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Internal Medicine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Dr. David Spicer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6279204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Laboratory Medicine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Drs. Brierley &amp; Doyle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974296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Psychiatry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Dr. Kevin Stevenson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778828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Surgery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Drs. Kevin Wiseman &amp; Michael Horkoff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298223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Women’s &amp; Children’s Medicine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Drs. Lia Harris &amp; Noha Fossen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18902"/>
                  </a:ext>
                </a:extLst>
              </a:tr>
              <a:tr h="234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dirty="0">
                          <a:effectLst/>
                        </a:rPr>
                        <a:t>Other</a:t>
                      </a:r>
                      <a:endParaRPr lang="en-C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2089697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SNO Division of Family Practice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Dr. Mark Ansdell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0266742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Doctors of BC, SSC Facility Engagement Partner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Cheryl Drewitz-Chesney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645987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VJHPS Project Manager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Anna Flasch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510133"/>
                  </a:ext>
                </a:extLst>
              </a:tr>
              <a:tr h="184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>
                          <a:effectLst/>
                        </a:rPr>
                        <a:t>VJHPS Administrative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dirty="0">
                          <a:effectLst/>
                        </a:rPr>
                        <a:t>Maja Keast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24473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6" descr="Picture 6"/>
          <p:cNvPicPr>
            <a:picLocks noChangeAspect="1"/>
          </p:cNvPicPr>
          <p:nvPr/>
        </p:nvPicPr>
        <p:blipFill>
          <a:blip r:embed="rId2"/>
          <a:srcRect t="23391" r="9091"/>
          <a:stretch>
            <a:fillRect/>
          </a:stretch>
        </p:blipFill>
        <p:spPr>
          <a:xfrm>
            <a:off x="4897311" y="1505889"/>
            <a:ext cx="6837724" cy="384622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ectangle 3"/>
          <p:cNvSpPr/>
          <p:nvPr/>
        </p:nvSpPr>
        <p:spPr>
          <a:xfrm>
            <a:off x="-5154" y="-3384"/>
            <a:ext cx="4370261" cy="6864767"/>
          </a:xfrm>
          <a:prstGeom prst="rect">
            <a:avLst/>
          </a:prstGeom>
          <a:solidFill>
            <a:srgbClr val="0B3F6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Rectangle 4"/>
          <p:cNvSpPr/>
          <p:nvPr/>
        </p:nvSpPr>
        <p:spPr>
          <a:xfrm>
            <a:off x="3562625" y="2326231"/>
            <a:ext cx="962053" cy="4535152"/>
          </a:xfrm>
          <a:prstGeom prst="rect">
            <a:avLst/>
          </a:prstGeom>
          <a:solidFill>
            <a:srgbClr val="00B3D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Rectangle 5"/>
          <p:cNvSpPr/>
          <p:nvPr/>
        </p:nvSpPr>
        <p:spPr>
          <a:xfrm>
            <a:off x="3991665" y="3015163"/>
            <a:ext cx="780097" cy="3846220"/>
          </a:xfrm>
          <a:prstGeom prst="rect">
            <a:avLst/>
          </a:prstGeom>
          <a:solidFill>
            <a:srgbClr val="FDBA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How can this funding be used?"/>
          <p:cNvSpPr txBox="1">
            <a:spLocks noGrp="1"/>
          </p:cNvSpPr>
          <p:nvPr>
            <p:ph type="title"/>
          </p:nvPr>
        </p:nvSpPr>
        <p:spPr>
          <a:xfrm>
            <a:off x="527050" y="554038"/>
            <a:ext cx="3221187" cy="2775893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What is the funding for?</a:t>
            </a:r>
            <a:endParaRPr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2BC06F-9375-49B9-9CD7-CCEAF0BBA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81" y="5904425"/>
            <a:ext cx="1915439" cy="7374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5dc15b-0316-474b-8f76-8340e2671599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5FA373378AD4BB2D300F43AFBFCE4" ma:contentTypeVersion="13" ma:contentTypeDescription="Create a new document." ma:contentTypeScope="" ma:versionID="f1a7de33539d36e658355dfd1c632221">
  <xsd:schema xmlns:xsd="http://www.w3.org/2001/XMLSchema" xmlns:xs="http://www.w3.org/2001/XMLSchema" xmlns:p="http://schemas.microsoft.com/office/2006/metadata/properties" xmlns:ns2="bd5dc15b-0316-474b-8f76-8340e2671599" xmlns:ns3="9a79dd4b-e114-4119-963c-3da3a47f89d4" targetNamespace="http://schemas.microsoft.com/office/2006/metadata/properties" ma:root="true" ma:fieldsID="0ea2c83ddc2173f0d7c8d4d723edc254" ns2:_="" ns3:_="">
    <xsd:import namespace="bd5dc15b-0316-474b-8f76-8340e2671599"/>
    <xsd:import namespace="9a79dd4b-e114-4119-963c-3da3a47f89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dc15b-0316-474b-8f76-8340e267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9dd4b-e114-4119-963c-3da3a47f8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785BE6-F862-40B4-B5AD-F046D1A95A17}">
  <ds:schemaRefs>
    <ds:schemaRef ds:uri="http://schemas.microsoft.com/office/2006/metadata/properties"/>
    <ds:schemaRef ds:uri="http://schemas.microsoft.com/office/infopath/2007/PartnerControls"/>
    <ds:schemaRef ds:uri="bd5dc15b-0316-474b-8f76-8340e2671599"/>
  </ds:schemaRefs>
</ds:datastoreItem>
</file>

<file path=customXml/itemProps2.xml><?xml version="1.0" encoding="utf-8"?>
<ds:datastoreItem xmlns:ds="http://schemas.openxmlformats.org/officeDocument/2006/customXml" ds:itemID="{D1332FC2-28CC-4C5F-BC99-31557EABAA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41667-1EBF-40B6-92B1-B88C12531C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dc15b-0316-474b-8f76-8340e2671599"/>
    <ds:schemaRef ds:uri="9a79dd4b-e114-4119-963c-3da3a47f8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665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What is facility engagement?</vt:lpstr>
      <vt:lpstr>What is facility engagement?</vt:lpstr>
      <vt:lpstr>MOU Partners</vt:lpstr>
      <vt:lpstr>Who created the Society?</vt:lpstr>
      <vt:lpstr>Our Vision</vt:lpstr>
      <vt:lpstr>What is our mission?</vt:lpstr>
      <vt:lpstr>Working on your behalf</vt:lpstr>
      <vt:lpstr>What is the funding for?</vt:lpstr>
      <vt:lpstr>How can this funding be used?</vt:lpstr>
      <vt:lpstr>Top priorities for 2020/2021</vt:lpstr>
      <vt:lpstr>YEAR AT A GLANCE </vt:lpstr>
      <vt:lpstr>2020/2021 Activities</vt:lpstr>
      <vt:lpstr>2020/2021 Activities Continued</vt:lpstr>
      <vt:lpstr>YEAR AT A GLANCE</vt:lpstr>
      <vt:lpstr>YEAR AT A GLANCE</vt:lpstr>
      <vt:lpstr>www.vernonphysiciansociety.ca </vt:lpstr>
      <vt:lpstr>www.vernonphysiciansociety.ca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Website  Launch</dc:title>
  <dc:creator>Anna Flasch</dc:creator>
  <cp:lastModifiedBy>Project Manager</cp:lastModifiedBy>
  <cp:revision>20</cp:revision>
  <dcterms:modified xsi:type="dcterms:W3CDTF">2021-06-22T15:09:54Z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0x01010087C5FA373378AD4BB2D300F43AFBFCE4</vt:lpwstr>
  </property>
  <property fmtid="{D5CDD505-2E9C-101B-9397-08002B2CF9AE}" pid="3" name="ComplianceAssetId">
    <vt:lpwstr/>
  </property>
  <property fmtid="{D5CDD505-2E9C-101B-9397-08002B2CF9AE}" pid="4" name="Order">
    <vt:r8>2464300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