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71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8F495-8A21-4989-9C13-44D3E12F7F87}" v="53" dt="2021-06-21T21:09:48.8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ject Manager" userId="881f41cb-b77d-4b35-8060-240ca2876df0" providerId="ADAL" clId="{5D58F495-8A21-4989-9C13-44D3E12F7F87}"/>
    <pc:docChg chg="undo custSel addSld modSld">
      <pc:chgData name="Project Manager" userId="881f41cb-b77d-4b35-8060-240ca2876df0" providerId="ADAL" clId="{5D58F495-8A21-4989-9C13-44D3E12F7F87}" dt="2021-06-21T21:10:11.112" v="459" actId="20577"/>
      <pc:docMkLst>
        <pc:docMk/>
      </pc:docMkLst>
      <pc:sldChg chg="modSp mod">
        <pc:chgData name="Project Manager" userId="881f41cb-b77d-4b35-8060-240ca2876df0" providerId="ADAL" clId="{5D58F495-8A21-4989-9C13-44D3E12F7F87}" dt="2021-06-21T21:09:21.490" v="444" actId="20577"/>
        <pc:sldMkLst>
          <pc:docMk/>
          <pc:sldMk cId="0" sldId="257"/>
        </pc:sldMkLst>
        <pc:spChg chg="mod">
          <ac:chgData name="Project Manager" userId="881f41cb-b77d-4b35-8060-240ca2876df0" providerId="ADAL" clId="{5D58F495-8A21-4989-9C13-44D3E12F7F87}" dt="2021-06-21T21:09:21.490" v="444" actId="20577"/>
          <ac:spMkLst>
            <pc:docMk/>
            <pc:sldMk cId="0" sldId="257"/>
            <ac:spMk id="146" creationId="{00000000-0000-0000-0000-000000000000}"/>
          </ac:spMkLst>
        </pc:spChg>
      </pc:sldChg>
      <pc:sldChg chg="addSp delSp modSp mod">
        <pc:chgData name="Project Manager" userId="881f41cb-b77d-4b35-8060-240ca2876df0" providerId="ADAL" clId="{5D58F495-8A21-4989-9C13-44D3E12F7F87}" dt="2021-06-21T21:09:48.819" v="454" actId="20577"/>
        <pc:sldMkLst>
          <pc:docMk/>
          <pc:sldMk cId="0" sldId="258"/>
        </pc:sldMkLst>
        <pc:spChg chg="add del mod">
          <ac:chgData name="Project Manager" userId="881f41cb-b77d-4b35-8060-240ca2876df0" providerId="ADAL" clId="{5D58F495-8A21-4989-9C13-44D3E12F7F87}" dt="2021-06-15T00:57:10.585" v="133" actId="478"/>
          <ac:spMkLst>
            <pc:docMk/>
            <pc:sldMk cId="0" sldId="258"/>
            <ac:spMk id="5" creationId="{D06E5917-CF92-414D-8E5B-E36223E581AC}"/>
          </ac:spMkLst>
        </pc:spChg>
        <pc:spChg chg="mod">
          <ac:chgData name="Project Manager" userId="881f41cb-b77d-4b35-8060-240ca2876df0" providerId="ADAL" clId="{5D58F495-8A21-4989-9C13-44D3E12F7F87}" dt="2021-06-21T21:09:48.819" v="454" actId="20577"/>
          <ac:spMkLst>
            <pc:docMk/>
            <pc:sldMk cId="0" sldId="258"/>
            <ac:spMk id="148" creationId="{00000000-0000-0000-0000-000000000000}"/>
          </ac:spMkLst>
        </pc:spChg>
        <pc:picChg chg="add mod">
          <ac:chgData name="Project Manager" userId="881f41cb-b77d-4b35-8060-240ca2876df0" providerId="ADAL" clId="{5D58F495-8A21-4989-9C13-44D3E12F7F87}" dt="2021-06-15T00:57:31.390" v="136" actId="1076"/>
          <ac:picMkLst>
            <pc:docMk/>
            <pc:sldMk cId="0" sldId="258"/>
            <ac:picMk id="3" creationId="{20639ACC-4EB8-4F8E-946D-10924C875F61}"/>
          </ac:picMkLst>
        </pc:picChg>
        <pc:picChg chg="del">
          <ac:chgData name="Project Manager" userId="881f41cb-b77d-4b35-8060-240ca2876df0" providerId="ADAL" clId="{5D58F495-8A21-4989-9C13-44D3E12F7F87}" dt="2021-06-15T00:56:59.519" v="130" actId="478"/>
          <ac:picMkLst>
            <pc:docMk/>
            <pc:sldMk cId="0" sldId="258"/>
            <ac:picMk id="4" creationId="{03849A66-0A67-40BF-A530-F34FD130F23B}"/>
          </ac:picMkLst>
        </pc:picChg>
      </pc:sldChg>
      <pc:sldChg chg="addSp delSp modSp mod">
        <pc:chgData name="Project Manager" userId="881f41cb-b77d-4b35-8060-240ca2876df0" providerId="ADAL" clId="{5D58F495-8A21-4989-9C13-44D3E12F7F87}" dt="2021-06-21T21:10:11.112" v="459" actId="20577"/>
        <pc:sldMkLst>
          <pc:docMk/>
          <pc:sldMk cId="3111844688" sldId="271"/>
        </pc:sldMkLst>
        <pc:spChg chg="mod">
          <ac:chgData name="Project Manager" userId="881f41cb-b77d-4b35-8060-240ca2876df0" providerId="ADAL" clId="{5D58F495-8A21-4989-9C13-44D3E12F7F87}" dt="2021-06-21T21:10:11.112" v="459" actId="20577"/>
          <ac:spMkLst>
            <pc:docMk/>
            <pc:sldMk cId="3111844688" sldId="271"/>
            <ac:spMk id="8" creationId="{8F034B84-5E6C-4061-B815-260DB18B6E7F}"/>
          </ac:spMkLst>
        </pc:spChg>
        <pc:picChg chg="add mod">
          <ac:chgData name="Project Manager" userId="881f41cb-b77d-4b35-8060-240ca2876df0" providerId="ADAL" clId="{5D58F495-8A21-4989-9C13-44D3E12F7F87}" dt="2021-06-15T00:57:54.762" v="139" actId="14100"/>
          <ac:picMkLst>
            <pc:docMk/>
            <pc:sldMk cId="3111844688" sldId="271"/>
            <ac:picMk id="4" creationId="{7E05E1CF-41D3-4EBE-8610-900AE01F22A7}"/>
          </ac:picMkLst>
        </pc:picChg>
        <pc:picChg chg="del">
          <ac:chgData name="Project Manager" userId="881f41cb-b77d-4b35-8060-240ca2876df0" providerId="ADAL" clId="{5D58F495-8A21-4989-9C13-44D3E12F7F87}" dt="2021-06-15T00:40:50.921" v="120" actId="478"/>
          <ac:picMkLst>
            <pc:docMk/>
            <pc:sldMk cId="3111844688" sldId="271"/>
            <ac:picMk id="7" creationId="{C68CE8FA-18FC-4EBE-AECA-FFF9AEA53FAC}"/>
          </ac:picMkLst>
        </pc:picChg>
      </pc:sldChg>
      <pc:sldChg chg="addSp delSp modSp mod">
        <pc:chgData name="Project Manager" userId="881f41cb-b77d-4b35-8060-240ca2876df0" providerId="ADAL" clId="{5D58F495-8A21-4989-9C13-44D3E12F7F87}" dt="2021-06-15T00:39:11.731" v="119" actId="1076"/>
        <pc:sldMkLst>
          <pc:docMk/>
          <pc:sldMk cId="3831596922" sldId="274"/>
        </pc:sldMkLst>
        <pc:spChg chg="mod">
          <ac:chgData name="Project Manager" userId="881f41cb-b77d-4b35-8060-240ca2876df0" providerId="ADAL" clId="{5D58F495-8A21-4989-9C13-44D3E12F7F87}" dt="2021-06-15T00:34:32.708" v="90" actId="14100"/>
          <ac:spMkLst>
            <pc:docMk/>
            <pc:sldMk cId="3831596922" sldId="274"/>
            <ac:spMk id="2" creationId="{FC3EE188-17D4-4C7A-8EA5-8F0A077D53A4}"/>
          </ac:spMkLst>
        </pc:spChg>
        <pc:picChg chg="del">
          <ac:chgData name="Project Manager" userId="881f41cb-b77d-4b35-8060-240ca2876df0" providerId="ADAL" clId="{5D58F495-8A21-4989-9C13-44D3E12F7F87}" dt="2021-06-15T00:38:36.038" v="115" actId="478"/>
          <ac:picMkLst>
            <pc:docMk/>
            <pc:sldMk cId="3831596922" sldId="274"/>
            <ac:picMk id="5" creationId="{A14DC091-17CB-418E-826B-36AC6B401A3D}"/>
          </ac:picMkLst>
        </pc:picChg>
        <pc:picChg chg="add del mod">
          <ac:chgData name="Project Manager" userId="881f41cb-b77d-4b35-8060-240ca2876df0" providerId="ADAL" clId="{5D58F495-8A21-4989-9C13-44D3E12F7F87}" dt="2021-06-15T00:36:47.155" v="100" actId="478"/>
          <ac:picMkLst>
            <pc:docMk/>
            <pc:sldMk cId="3831596922" sldId="274"/>
            <ac:picMk id="6" creationId="{01003E0E-9B10-41DB-B463-04F904C4005D}"/>
          </ac:picMkLst>
        </pc:picChg>
        <pc:picChg chg="add del mod">
          <ac:chgData name="Project Manager" userId="881f41cb-b77d-4b35-8060-240ca2876df0" providerId="ADAL" clId="{5D58F495-8A21-4989-9C13-44D3E12F7F87}" dt="2021-06-15T00:36:44.471" v="97" actId="478"/>
          <ac:picMkLst>
            <pc:docMk/>
            <pc:sldMk cId="3831596922" sldId="274"/>
            <ac:picMk id="7" creationId="{0133896A-6EA4-4FED-8166-C8A0F79AF3AF}"/>
          </ac:picMkLst>
        </pc:picChg>
        <pc:picChg chg="add del mod">
          <ac:chgData name="Project Manager" userId="881f41cb-b77d-4b35-8060-240ca2876df0" providerId="ADAL" clId="{5D58F495-8A21-4989-9C13-44D3E12F7F87}" dt="2021-06-15T00:36:45.320" v="98" actId="478"/>
          <ac:picMkLst>
            <pc:docMk/>
            <pc:sldMk cId="3831596922" sldId="274"/>
            <ac:picMk id="8" creationId="{00671126-F4C8-4D5D-9139-49C87F6CBD2A}"/>
          </ac:picMkLst>
        </pc:picChg>
        <pc:picChg chg="add del mod">
          <ac:chgData name="Project Manager" userId="881f41cb-b77d-4b35-8060-240ca2876df0" providerId="ADAL" clId="{5D58F495-8A21-4989-9C13-44D3E12F7F87}" dt="2021-06-15T00:36:45.943" v="99" actId="478"/>
          <ac:picMkLst>
            <pc:docMk/>
            <pc:sldMk cId="3831596922" sldId="274"/>
            <ac:picMk id="9" creationId="{4901473B-178A-4A13-B3B5-22E4568C4E36}"/>
          </ac:picMkLst>
        </pc:picChg>
        <pc:picChg chg="add mod">
          <ac:chgData name="Project Manager" userId="881f41cb-b77d-4b35-8060-240ca2876df0" providerId="ADAL" clId="{5D58F495-8A21-4989-9C13-44D3E12F7F87}" dt="2021-06-15T00:37:50.729" v="108" actId="1076"/>
          <ac:picMkLst>
            <pc:docMk/>
            <pc:sldMk cId="3831596922" sldId="274"/>
            <ac:picMk id="11" creationId="{299B564F-19B3-4E97-836C-2433629AE9EB}"/>
          </ac:picMkLst>
        </pc:picChg>
        <pc:picChg chg="add mod">
          <ac:chgData name="Project Manager" userId="881f41cb-b77d-4b35-8060-240ca2876df0" providerId="ADAL" clId="{5D58F495-8A21-4989-9C13-44D3E12F7F87}" dt="2021-06-15T00:39:00.035" v="117" actId="1076"/>
          <ac:picMkLst>
            <pc:docMk/>
            <pc:sldMk cId="3831596922" sldId="274"/>
            <ac:picMk id="12" creationId="{DADB3EE2-2831-4A29-8608-A8BA5C2D068A}"/>
          </ac:picMkLst>
        </pc:picChg>
        <pc:picChg chg="add mod">
          <ac:chgData name="Project Manager" userId="881f41cb-b77d-4b35-8060-240ca2876df0" providerId="ADAL" clId="{5D58F495-8A21-4989-9C13-44D3E12F7F87}" dt="2021-06-15T00:39:05.770" v="118" actId="1076"/>
          <ac:picMkLst>
            <pc:docMk/>
            <pc:sldMk cId="3831596922" sldId="274"/>
            <ac:picMk id="13" creationId="{A00DC14C-99EF-4A75-9022-7122B2264F11}"/>
          </ac:picMkLst>
        </pc:picChg>
        <pc:picChg chg="add mod">
          <ac:chgData name="Project Manager" userId="881f41cb-b77d-4b35-8060-240ca2876df0" providerId="ADAL" clId="{5D58F495-8A21-4989-9C13-44D3E12F7F87}" dt="2021-06-15T00:39:11.731" v="119" actId="1076"/>
          <ac:picMkLst>
            <pc:docMk/>
            <pc:sldMk cId="3831596922" sldId="274"/>
            <ac:picMk id="14" creationId="{847BE56A-C35F-4C1D-ABCD-8525290A59E5}"/>
          </ac:picMkLst>
        </pc:picChg>
        <pc:picChg chg="add mod">
          <ac:chgData name="Project Manager" userId="881f41cb-b77d-4b35-8060-240ca2876df0" providerId="ADAL" clId="{5D58F495-8A21-4989-9C13-44D3E12F7F87}" dt="2021-06-15T00:38:30.021" v="114" actId="1076"/>
          <ac:picMkLst>
            <pc:docMk/>
            <pc:sldMk cId="3831596922" sldId="274"/>
            <ac:picMk id="15" creationId="{B0049B3A-8A7E-4A0A-A542-6DA5D0AA47F3}"/>
          </ac:picMkLst>
        </pc:picChg>
        <pc:picChg chg="add mod">
          <ac:chgData name="Project Manager" userId="881f41cb-b77d-4b35-8060-240ca2876df0" providerId="ADAL" clId="{5D58F495-8A21-4989-9C13-44D3E12F7F87}" dt="2021-06-15T00:38:46.750" v="116" actId="1076"/>
          <ac:picMkLst>
            <pc:docMk/>
            <pc:sldMk cId="3831596922" sldId="274"/>
            <ac:picMk id="1026" creationId="{D0888F01-BE70-4383-B47B-8EBA7FFC436C}"/>
          </ac:picMkLst>
        </pc:picChg>
      </pc:sldChg>
      <pc:sldChg chg="addSp delSp modSp mod">
        <pc:chgData name="Project Manager" userId="881f41cb-b77d-4b35-8060-240ca2876df0" providerId="ADAL" clId="{5D58F495-8A21-4989-9C13-44D3E12F7F87}" dt="2021-06-21T21:07:35.234" v="427" actId="6549"/>
        <pc:sldMkLst>
          <pc:docMk/>
          <pc:sldMk cId="944041453" sldId="275"/>
        </pc:sldMkLst>
        <pc:spChg chg="mod">
          <ac:chgData name="Project Manager" userId="881f41cb-b77d-4b35-8060-240ca2876df0" providerId="ADAL" clId="{5D58F495-8A21-4989-9C13-44D3E12F7F87}" dt="2021-06-21T21:07:35.234" v="427" actId="6549"/>
          <ac:spMkLst>
            <pc:docMk/>
            <pc:sldMk cId="944041453" sldId="275"/>
            <ac:spMk id="2" creationId="{849313AF-C76C-4B39-9722-35DEA3B551F2}"/>
          </ac:spMkLst>
        </pc:spChg>
        <pc:spChg chg="add del mod">
          <ac:chgData name="Project Manager" userId="881f41cb-b77d-4b35-8060-240ca2876df0" providerId="ADAL" clId="{5D58F495-8A21-4989-9C13-44D3E12F7F87}" dt="2021-06-21T21:00:58.051" v="399" actId="478"/>
          <ac:spMkLst>
            <pc:docMk/>
            <pc:sldMk cId="944041453" sldId="275"/>
            <ac:spMk id="7" creationId="{763F92CE-693E-41CF-9C79-3EFE741CFF96}"/>
          </ac:spMkLst>
        </pc:spChg>
        <pc:spChg chg="add del mod">
          <ac:chgData name="Project Manager" userId="881f41cb-b77d-4b35-8060-240ca2876df0" providerId="ADAL" clId="{5D58F495-8A21-4989-9C13-44D3E12F7F87}" dt="2021-06-15T01:02:31.519" v="154" actId="478"/>
          <ac:spMkLst>
            <pc:docMk/>
            <pc:sldMk cId="944041453" sldId="275"/>
            <ac:spMk id="8" creationId="{2F7AE9E7-45B2-4C51-90A9-63764759238D}"/>
          </ac:spMkLst>
        </pc:spChg>
        <pc:spChg chg="add del mod">
          <ac:chgData name="Project Manager" userId="881f41cb-b77d-4b35-8060-240ca2876df0" providerId="ADAL" clId="{5D58F495-8A21-4989-9C13-44D3E12F7F87}" dt="2021-06-21T21:01:58.893" v="403" actId="478"/>
          <ac:spMkLst>
            <pc:docMk/>
            <pc:sldMk cId="944041453" sldId="275"/>
            <ac:spMk id="10" creationId="{E157D6A6-A48D-435C-A1A0-A1C9688BEF0C}"/>
          </ac:spMkLst>
        </pc:spChg>
        <pc:spChg chg="add del mod">
          <ac:chgData name="Project Manager" userId="881f41cb-b77d-4b35-8060-240ca2876df0" providerId="ADAL" clId="{5D58F495-8A21-4989-9C13-44D3E12F7F87}" dt="2021-06-21T21:04:23.977" v="410" actId="478"/>
          <ac:spMkLst>
            <pc:docMk/>
            <pc:sldMk cId="944041453" sldId="275"/>
            <ac:spMk id="13" creationId="{47FFC3A6-6EFE-48C8-A9A0-4580D14694EB}"/>
          </ac:spMkLst>
        </pc:spChg>
        <pc:picChg chg="add del mod">
          <ac:chgData name="Project Manager" userId="881f41cb-b77d-4b35-8060-240ca2876df0" providerId="ADAL" clId="{5D58F495-8A21-4989-9C13-44D3E12F7F87}" dt="2021-06-21T19:58:53.104" v="279" actId="478"/>
          <ac:picMkLst>
            <pc:docMk/>
            <pc:sldMk cId="944041453" sldId="275"/>
            <ac:picMk id="5" creationId="{450CB124-9817-4567-B804-6509B6968EFC}"/>
          </ac:picMkLst>
        </pc:picChg>
        <pc:picChg chg="add del mod">
          <ac:chgData name="Project Manager" userId="881f41cb-b77d-4b35-8060-240ca2876df0" providerId="ADAL" clId="{5D58F495-8A21-4989-9C13-44D3E12F7F87}" dt="2021-06-21T21:00:58.051" v="399" actId="478"/>
          <ac:picMkLst>
            <pc:docMk/>
            <pc:sldMk cId="944041453" sldId="275"/>
            <ac:picMk id="6" creationId="{ACF4F42B-BE64-472D-8D91-0B1359514E50}"/>
          </ac:picMkLst>
        </pc:picChg>
        <pc:picChg chg="add del mod">
          <ac:chgData name="Project Manager" userId="881f41cb-b77d-4b35-8060-240ca2876df0" providerId="ADAL" clId="{5D58F495-8A21-4989-9C13-44D3E12F7F87}" dt="2021-06-15T01:02:31.519" v="154" actId="478"/>
          <ac:picMkLst>
            <pc:docMk/>
            <pc:sldMk cId="944041453" sldId="275"/>
            <ac:picMk id="7" creationId="{F0DBC504-0C56-4B36-B71F-78A622A66384}"/>
          </ac:picMkLst>
        </pc:picChg>
        <pc:picChg chg="add del mod">
          <ac:chgData name="Project Manager" userId="881f41cb-b77d-4b35-8060-240ca2876df0" providerId="ADAL" clId="{5D58F495-8A21-4989-9C13-44D3E12F7F87}" dt="2021-06-21T21:01:58.893" v="403" actId="478"/>
          <ac:picMkLst>
            <pc:docMk/>
            <pc:sldMk cId="944041453" sldId="275"/>
            <ac:picMk id="9" creationId="{9F6F713B-317A-41A1-8F1D-5BBAAF421F84}"/>
          </ac:picMkLst>
        </pc:picChg>
        <pc:picChg chg="add del mod">
          <ac:chgData name="Project Manager" userId="881f41cb-b77d-4b35-8060-240ca2876df0" providerId="ADAL" clId="{5D58F495-8A21-4989-9C13-44D3E12F7F87}" dt="2021-06-21T21:06:45.755" v="413" actId="478"/>
          <ac:picMkLst>
            <pc:docMk/>
            <pc:sldMk cId="944041453" sldId="275"/>
            <ac:picMk id="12" creationId="{5E4BBCA7-06F4-43E2-A56A-49C063F63AC6}"/>
          </ac:picMkLst>
        </pc:picChg>
        <pc:picChg chg="add mod">
          <ac:chgData name="Project Manager" userId="881f41cb-b77d-4b35-8060-240ca2876df0" providerId="ADAL" clId="{5D58F495-8A21-4989-9C13-44D3E12F7F87}" dt="2021-06-21T21:06:55.076" v="416" actId="1076"/>
          <ac:picMkLst>
            <pc:docMk/>
            <pc:sldMk cId="944041453" sldId="275"/>
            <ac:picMk id="15" creationId="{277A81FC-7638-470E-B5F3-42ACA9317F5E}"/>
          </ac:picMkLst>
        </pc:picChg>
      </pc:sldChg>
      <pc:sldChg chg="addSp delSp modSp new mod">
        <pc:chgData name="Project Manager" userId="881f41cb-b77d-4b35-8060-240ca2876df0" providerId="ADAL" clId="{5D58F495-8A21-4989-9C13-44D3E12F7F87}" dt="2021-06-15T01:05:08.999" v="171" actId="478"/>
        <pc:sldMkLst>
          <pc:docMk/>
          <pc:sldMk cId="2607685421" sldId="276"/>
        </pc:sldMkLst>
        <pc:spChg chg="del mod">
          <ac:chgData name="Project Manager" userId="881f41cb-b77d-4b35-8060-240ca2876df0" providerId="ADAL" clId="{5D58F495-8A21-4989-9C13-44D3E12F7F87}" dt="2021-06-15T01:05:08.999" v="171" actId="478"/>
          <ac:spMkLst>
            <pc:docMk/>
            <pc:sldMk cId="2607685421" sldId="276"/>
            <ac:spMk id="2" creationId="{C7F634F1-0C6B-4D8B-B76F-843423CD20E7}"/>
          </ac:spMkLst>
        </pc:spChg>
        <pc:spChg chg="mod">
          <ac:chgData name="Project Manager" userId="881f41cb-b77d-4b35-8060-240ca2876df0" providerId="ADAL" clId="{5D58F495-8A21-4989-9C13-44D3E12F7F87}" dt="2021-06-15T01:03:43.152" v="166" actId="20577"/>
          <ac:spMkLst>
            <pc:docMk/>
            <pc:sldMk cId="2607685421" sldId="276"/>
            <ac:spMk id="3" creationId="{778DA7A2-7CD7-49CF-A4AE-BFC37230C2C0}"/>
          </ac:spMkLst>
        </pc:spChg>
        <pc:picChg chg="add mod">
          <ac:chgData name="Project Manager" userId="881f41cb-b77d-4b35-8060-240ca2876df0" providerId="ADAL" clId="{5D58F495-8A21-4989-9C13-44D3E12F7F87}" dt="2021-06-15T01:04:43.147" v="169" actId="1076"/>
          <ac:picMkLst>
            <pc:docMk/>
            <pc:sldMk cId="2607685421" sldId="276"/>
            <ac:picMk id="5" creationId="{E9409051-DBA8-47E8-A11E-51CBFA3564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 Light"/>
      </a:defRPr>
    </a:lvl1pPr>
    <a:lvl2pPr indent="228600" latinLnBrk="0">
      <a:defRPr sz="1200">
        <a:latin typeface="+mj-lt"/>
        <a:ea typeface="+mj-ea"/>
        <a:cs typeface="+mj-cs"/>
        <a:sym typeface="Calibri Light"/>
      </a:defRPr>
    </a:lvl2pPr>
    <a:lvl3pPr indent="457200" latinLnBrk="0">
      <a:defRPr sz="1200">
        <a:latin typeface="+mj-lt"/>
        <a:ea typeface="+mj-ea"/>
        <a:cs typeface="+mj-cs"/>
        <a:sym typeface="Calibri Light"/>
      </a:defRPr>
    </a:lvl3pPr>
    <a:lvl4pPr indent="685800" latinLnBrk="0">
      <a:defRPr sz="1200">
        <a:latin typeface="+mj-lt"/>
        <a:ea typeface="+mj-ea"/>
        <a:cs typeface="+mj-cs"/>
        <a:sym typeface="Calibri Light"/>
      </a:defRPr>
    </a:lvl4pPr>
    <a:lvl5pPr indent="914400" latinLnBrk="0">
      <a:defRPr sz="1200">
        <a:latin typeface="+mj-lt"/>
        <a:ea typeface="+mj-ea"/>
        <a:cs typeface="+mj-cs"/>
        <a:sym typeface="Calibri Light"/>
      </a:defRPr>
    </a:lvl5pPr>
    <a:lvl6pPr indent="1143000" latinLnBrk="0">
      <a:defRPr sz="1200">
        <a:latin typeface="+mj-lt"/>
        <a:ea typeface="+mj-ea"/>
        <a:cs typeface="+mj-cs"/>
        <a:sym typeface="Calibri Light"/>
      </a:defRPr>
    </a:lvl6pPr>
    <a:lvl7pPr indent="1371600" latinLnBrk="0">
      <a:defRPr sz="1200">
        <a:latin typeface="+mj-lt"/>
        <a:ea typeface="+mj-ea"/>
        <a:cs typeface="+mj-cs"/>
        <a:sym typeface="Calibri Light"/>
      </a:defRPr>
    </a:lvl7pPr>
    <a:lvl8pPr indent="1600200" latinLnBrk="0">
      <a:defRPr sz="1200">
        <a:latin typeface="+mj-lt"/>
        <a:ea typeface="+mj-ea"/>
        <a:cs typeface="+mj-cs"/>
        <a:sym typeface="Calibri Light"/>
      </a:defRPr>
    </a:lvl8pPr>
    <a:lvl9pPr indent="1828800" latinLnBrk="0"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JHPS.png" descr="VJH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397" y="1241557"/>
            <a:ext cx="4391394" cy="3851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"/>
          <p:cNvSpPr/>
          <p:nvPr/>
        </p:nvSpPr>
        <p:spPr>
          <a:xfrm>
            <a:off x="11221602" y="-3384"/>
            <a:ext cx="970398" cy="6864768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Body Level One…"/>
          <p:cNvSpPr txBox="1"/>
          <p:nvPr/>
        </p:nvSpPr>
        <p:spPr>
          <a:xfrm>
            <a:off x="901402" y="1512358"/>
            <a:ext cx="7934557" cy="4802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indent="2286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indent="4572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indent="6858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indent="9144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Rectangle 4"/>
          <p:cNvSpPr/>
          <p:nvPr/>
        </p:nvSpPr>
        <p:spPr>
          <a:xfrm>
            <a:off x="10669921" y="2326232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Rectangle 5"/>
          <p:cNvSpPr/>
          <p:nvPr/>
        </p:nvSpPr>
        <p:spPr>
          <a:xfrm>
            <a:off x="10333198" y="3015163"/>
            <a:ext cx="780098" cy="3846221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Title Text"/>
          <p:cNvSpPr txBox="1"/>
          <p:nvPr/>
        </p:nvSpPr>
        <p:spPr>
          <a:xfrm>
            <a:off x="901402" y="442409"/>
            <a:ext cx="10102355" cy="9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"/>
          <p:cNvSpPr/>
          <p:nvPr/>
        </p:nvSpPr>
        <p:spPr>
          <a:xfrm>
            <a:off x="0" y="-3384"/>
            <a:ext cx="970398" cy="6864768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8" name="VJHPS.png" descr="VJH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3" y="4447348"/>
            <a:ext cx="2299956" cy="201706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/>
          <p:nvPr/>
        </p:nvSpPr>
        <p:spPr>
          <a:xfrm>
            <a:off x="3331336" y="1512358"/>
            <a:ext cx="7934557" cy="4802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indent="2286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indent="4572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indent="6858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indent="9144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/>
          <p:nvPr/>
        </p:nvSpPr>
        <p:spPr>
          <a:xfrm>
            <a:off x="3331336" y="442409"/>
            <a:ext cx="7934557" cy="9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/>
        </p:nvSpPr>
        <p:spPr>
          <a:xfrm>
            <a:off x="6055149" y="0"/>
            <a:ext cx="6136851" cy="6858000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TextBox 1"/>
          <p:cNvSpPr txBox="1"/>
          <p:nvPr/>
        </p:nvSpPr>
        <p:spPr>
          <a:xfrm>
            <a:off x="7271125" y="1768571"/>
            <a:ext cx="4079605" cy="288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VJHPS.png" descr="VJH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4" y="1410890"/>
            <a:ext cx="4391394" cy="3851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162800" y="1873349"/>
            <a:ext cx="3956497" cy="2499272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"/>
          <p:cNvSpPr txBox="1">
            <a:spLocks noGrp="1"/>
          </p:cNvSpPr>
          <p:nvPr>
            <p:ph idx="3"/>
          </p:nvPr>
        </p:nvSpPr>
        <p:spPr>
          <a:xfrm>
            <a:off x="4353189" y="-14553"/>
            <a:ext cx="7840862" cy="6858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Rectangle 3"/>
          <p:cNvSpPr/>
          <p:nvPr/>
        </p:nvSpPr>
        <p:spPr>
          <a:xfrm>
            <a:off x="-5154" y="-3384"/>
            <a:ext cx="4370261" cy="6864767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Rectangle 4"/>
          <p:cNvSpPr/>
          <p:nvPr/>
        </p:nvSpPr>
        <p:spPr>
          <a:xfrm>
            <a:off x="3562625" y="2326231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Rectangle 5"/>
          <p:cNvSpPr/>
          <p:nvPr/>
        </p:nvSpPr>
        <p:spPr>
          <a:xfrm>
            <a:off x="3991665" y="3015163"/>
            <a:ext cx="780097" cy="384622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527050" y="554038"/>
            <a:ext cx="3405767" cy="1738230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t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0" y="5604430"/>
            <a:ext cx="12192001" cy="1257804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Rectangle 4"/>
          <p:cNvSpPr/>
          <p:nvPr/>
        </p:nvSpPr>
        <p:spPr>
          <a:xfrm>
            <a:off x="476525" y="3782423"/>
            <a:ext cx="619873" cy="3079811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Rectangle 5"/>
          <p:cNvSpPr/>
          <p:nvPr/>
        </p:nvSpPr>
        <p:spPr>
          <a:xfrm>
            <a:off x="829365" y="4281954"/>
            <a:ext cx="619872" cy="258028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1907579" y="784225"/>
            <a:ext cx="9362382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marL="0" indent="2286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marL="0" indent="4572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marL="0" indent="6858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marL="0" indent="9144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930400" y="5759475"/>
            <a:ext cx="10102354" cy="9477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/>
          <p:nvPr/>
        </p:nvSpPr>
        <p:spPr>
          <a:xfrm>
            <a:off x="0" y="-2179"/>
            <a:ext cx="12192001" cy="1257804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Rectangle 4"/>
          <p:cNvSpPr/>
          <p:nvPr/>
        </p:nvSpPr>
        <p:spPr>
          <a:xfrm>
            <a:off x="476525" y="-2177"/>
            <a:ext cx="619873" cy="3079811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Rectangle 5"/>
          <p:cNvSpPr/>
          <p:nvPr/>
        </p:nvSpPr>
        <p:spPr>
          <a:xfrm>
            <a:off x="829365" y="-2179"/>
            <a:ext cx="619872" cy="258028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2043046" y="1927224"/>
            <a:ext cx="9362381" cy="43513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marL="0" indent="2286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marL="0" indent="4572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marL="0" indent="6858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marL="0" indent="9144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930400" y="154542"/>
            <a:ext cx="10102354" cy="94771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marL="0" indent="4572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marL="0" indent="9144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marL="0" indent="13716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marL="0" indent="18288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Body Level One…"/>
          <p:cNvSpPr txBox="1"/>
          <p:nvPr/>
        </p:nvSpPr>
        <p:spPr>
          <a:xfrm>
            <a:off x="5471054" y="2045229"/>
            <a:ext cx="51577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fontScale="77500" lnSpcReduction="20000"/>
          </a:bodyPr>
          <a:lstStyle>
            <a:lvl1pPr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indent="18288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indent="36576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indent="54864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indent="73152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Rectangle 3"/>
          <p:cNvSpPr/>
          <p:nvPr/>
        </p:nvSpPr>
        <p:spPr>
          <a:xfrm>
            <a:off x="0" y="-3384"/>
            <a:ext cx="4370261" cy="6864768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Rectangle 4"/>
          <p:cNvSpPr/>
          <p:nvPr/>
        </p:nvSpPr>
        <p:spPr>
          <a:xfrm>
            <a:off x="3571092" y="2326232"/>
            <a:ext cx="962052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5"/>
          <p:cNvSpPr/>
          <p:nvPr/>
        </p:nvSpPr>
        <p:spPr>
          <a:xfrm>
            <a:off x="4000131" y="3015163"/>
            <a:ext cx="780098" cy="3846221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Title Text"/>
          <p:cNvSpPr txBox="1"/>
          <p:nvPr/>
        </p:nvSpPr>
        <p:spPr>
          <a:xfrm>
            <a:off x="535516" y="554038"/>
            <a:ext cx="3405767" cy="173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/>
          <p:nvPr/>
        </p:nvSpPr>
        <p:spPr>
          <a:xfrm>
            <a:off x="1666023" y="2559149"/>
            <a:ext cx="8859954" cy="249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ohit.io/blog/rip-nagios-hello-docker-shinke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CAA03-D294-4445-A8AF-AD81C705FA5E}"/>
              </a:ext>
            </a:extLst>
          </p:cNvPr>
          <p:cNvSpPr txBox="1"/>
          <p:nvPr/>
        </p:nvSpPr>
        <p:spPr>
          <a:xfrm>
            <a:off x="6960093" y="1740023"/>
            <a:ext cx="4438835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MSA AGM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4400" dirty="0">
                <a:solidFill>
                  <a:schemeClr val="bg1"/>
                </a:solidFill>
              </a:rPr>
              <a:t>June 24, 2021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7:00 AM – 8:00 AM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572" y="847898"/>
            <a:ext cx="7525990" cy="501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3"/>
          <p:cNvSpPr/>
          <p:nvPr/>
        </p:nvSpPr>
        <p:spPr>
          <a:xfrm>
            <a:off x="-5154" y="-3384"/>
            <a:ext cx="4370261" cy="6864767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Rectangle 4"/>
          <p:cNvSpPr/>
          <p:nvPr/>
        </p:nvSpPr>
        <p:spPr>
          <a:xfrm>
            <a:off x="3562625" y="2326231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 5"/>
          <p:cNvSpPr/>
          <p:nvPr/>
        </p:nvSpPr>
        <p:spPr>
          <a:xfrm>
            <a:off x="3991665" y="3015163"/>
            <a:ext cx="780097" cy="384622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What is facility engagement?"/>
          <p:cNvSpPr txBox="1">
            <a:spLocks noGrp="1"/>
          </p:cNvSpPr>
          <p:nvPr>
            <p:ph type="title"/>
          </p:nvPr>
        </p:nvSpPr>
        <p:spPr>
          <a:xfrm>
            <a:off x="527050" y="554038"/>
            <a:ext cx="3526618" cy="16271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VJHPS/MSA</a:t>
            </a:r>
            <a:br>
              <a:rPr lang="en-CA" dirty="0"/>
            </a:br>
            <a:br>
              <a:rPr lang="en-CA" dirty="0"/>
            </a:br>
            <a:r>
              <a:rPr lang="en-CA" dirty="0"/>
              <a:t>past and future 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737920-3609-41D4-A5F8-53310819A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23" y="5864723"/>
            <a:ext cx="1915439" cy="73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ovincial initiative…"/>
          <p:cNvSpPr txBox="1">
            <a:spLocks noGrp="1"/>
          </p:cNvSpPr>
          <p:nvPr>
            <p:ph type="body" idx="1"/>
          </p:nvPr>
        </p:nvSpPr>
        <p:spPr>
          <a:xfrm>
            <a:off x="2043046" y="1524000"/>
            <a:ext cx="9362381" cy="47545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Select the best and simplest governance structure to support the medical staff</a:t>
            </a:r>
          </a:p>
          <a:p>
            <a:pPr algn="just">
              <a:lnSpc>
                <a:spcPct val="107000"/>
              </a:lnSpc>
            </a:pPr>
            <a:endParaRPr lang="en-CA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Refine Roles and Responsibilities – VJHPS/MSA Board and it’s administrative support</a:t>
            </a:r>
          </a:p>
          <a:p>
            <a:pPr algn="just">
              <a:lnSpc>
                <a:spcPct val="107000"/>
              </a:lnSpc>
            </a:pPr>
            <a:endParaRPr lang="en-CA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Rolling out the new model!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9" name="What is facility engageme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/>
              <a:t>Towards Simplicity </a:t>
            </a:r>
            <a:endParaRPr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639ACC-4EB8-4F8E-946D-10924C87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496244">
            <a:off x="8203571" y="4730825"/>
            <a:ext cx="3276190" cy="12063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9B349-F38B-447E-B264-20009600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Why?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034B84-5E6C-4061-B815-260DB18B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178" y="2005514"/>
            <a:ext cx="9245633" cy="4251272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</a:rPr>
              <a:t>Streamlining the medical staff body under one governance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sz="2800" dirty="0"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</a:rPr>
              <a:t>Clarity regarding the VJHPS/MSA roles and responsibilities</a:t>
            </a:r>
          </a:p>
          <a:p>
            <a:pPr lvl="0" algn="just">
              <a:lnSpc>
                <a:spcPct val="107000"/>
              </a:lnSpc>
            </a:pPr>
            <a:endParaRPr lang="en-CA" sz="2800" dirty="0"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</a:rPr>
              <a:t>Ease for Interior Health Authority (IHA) to engage VJHPS &amp; MSA</a:t>
            </a:r>
          </a:p>
          <a:p>
            <a:endParaRPr lang="en-CA" dirty="0"/>
          </a:p>
        </p:txBody>
      </p:sp>
      <p:pic>
        <p:nvPicPr>
          <p:cNvPr id="4" name="Picture 3" descr="Question Cat">
            <a:extLst>
              <a:ext uri="{FF2B5EF4-FFF2-40B4-BE49-F238E27FC236}">
                <a16:creationId xmlns:a16="http://schemas.microsoft.com/office/drawing/2014/main" id="{7E05E1CF-41D3-4EBE-8610-900AE01F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54542"/>
            <a:ext cx="2320872" cy="23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46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54418-82CC-474D-BFAE-538C4015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New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C4B55-E657-411B-8917-C1B4856E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57" y="1220613"/>
            <a:ext cx="9971314" cy="56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89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EE188-17D4-4C7A-8EA5-8F0A077D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3030" y="1277258"/>
            <a:ext cx="10479724" cy="5001306"/>
          </a:xfrm>
        </p:spPr>
        <p:txBody>
          <a:bodyPr>
            <a:normAutofit lnSpcReduction="10000"/>
          </a:bodyPr>
          <a:lstStyle/>
          <a:p>
            <a:pPr marL="300789" indent="-300789">
              <a:buSzPct val="100000"/>
              <a:buChar char="•"/>
            </a:pPr>
            <a:endParaRPr lang="en-CA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Present the new organizational chart to the MSA for a vote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Transition Executive from two Boards into one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Revise the VJHPS Bylaws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Operate as one bridged entity but maintain two distinct organizations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Define roles and responsibilities of the Board &amp; Administration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Maintain and manage separate finances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Vote on the revised bylaws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EFA6A-1A4A-445C-9DEA-722E6F77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Scorecard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0888F01-BE70-4383-B47B-8EBA7FFC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55" y="1732657"/>
            <a:ext cx="724295" cy="5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299B564F-19B3-4E97-836C-2433629A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59" y="2312093"/>
            <a:ext cx="724295" cy="5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DADB3EE2-2831-4A29-8608-A8BA5C2D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55" y="2849564"/>
            <a:ext cx="724295" cy="5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A00DC14C-99EF-4A75-9022-7122B226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55" y="3284160"/>
            <a:ext cx="724295" cy="5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847BE56A-C35F-4C1D-ABCD-8525290A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55" y="4256227"/>
            <a:ext cx="724295" cy="5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B0049B3A-8A7E-4A0A-A542-6DA5D0AA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55" y="4788101"/>
            <a:ext cx="724295" cy="5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969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9313AF-C76C-4B39-9722-35DEA3B55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A Passionate and Engaged MSA</a:t>
            </a:r>
          </a:p>
          <a:p>
            <a:endParaRPr lang="en-CA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Upcoming Social Events</a:t>
            </a:r>
          </a:p>
          <a:p>
            <a:pPr marL="3155950" lvl="5" indent="-514350" algn="just">
              <a:buFont typeface="Wingdings" panose="05000000000000000000" pitchFamily="2" charset="2"/>
              <a:buChar char="v"/>
            </a:pPr>
            <a:r>
              <a:rPr lang="en-CA" sz="2600" dirty="0">
                <a:latin typeface="Calibri" panose="020F0502020204030204" pitchFamily="34" charset="0"/>
              </a:rPr>
              <a:t>MSA FAMILY BBQ - Sept 26</a:t>
            </a:r>
            <a:r>
              <a:rPr lang="en-CA" sz="2600" baseline="30000" dirty="0">
                <a:latin typeface="Calibri" panose="020F0502020204030204" pitchFamily="34" charset="0"/>
              </a:rPr>
              <a:t>th</a:t>
            </a:r>
            <a:endParaRPr lang="en-CA" sz="2600" dirty="0">
              <a:latin typeface="Calibri" panose="020F0502020204030204" pitchFamily="34" charset="0"/>
            </a:endParaRPr>
          </a:p>
          <a:p>
            <a:pPr lvl="6" indent="0" algn="just">
              <a:buNone/>
            </a:pPr>
            <a:r>
              <a:rPr lang="en-CA" sz="2600" dirty="0">
                <a:latin typeface="Calibri" panose="020F0502020204030204" pitchFamily="34" charset="0"/>
              </a:rPr>
              <a:t>2021</a:t>
            </a:r>
            <a:r>
              <a:rPr lang="en-CA" sz="2400" dirty="0">
                <a:latin typeface="Calibri" panose="020F0502020204030204" pitchFamily="34" charset="0"/>
              </a:rPr>
              <a:t>Paddlewheel Park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latin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62CAF-3E07-4D44-ADCA-F494823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Future</a:t>
            </a:r>
          </a:p>
        </p:txBody>
      </p:sp>
      <p:pic>
        <p:nvPicPr>
          <p:cNvPr id="15" name="Picture 14" descr="Hungry Max The Husky">
            <a:extLst>
              <a:ext uri="{FF2B5EF4-FFF2-40B4-BE49-F238E27FC236}">
                <a16:creationId xmlns:a16="http://schemas.microsoft.com/office/drawing/2014/main" id="{277A81FC-7638-470E-B5F3-42ACA931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" y="3536237"/>
            <a:ext cx="3186179" cy="31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1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DA7A2-7CD7-49CF-A4AE-BFC37230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E9409051-DBA8-47E8-A11E-51CBFA35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886"/>
            <a:ext cx="5355475" cy="37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54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5FA373378AD4BB2D300F43AFBFCE4" ma:contentTypeVersion="13" ma:contentTypeDescription="Create a new document." ma:contentTypeScope="" ma:versionID="f1a7de33539d36e658355dfd1c632221">
  <xsd:schema xmlns:xsd="http://www.w3.org/2001/XMLSchema" xmlns:xs="http://www.w3.org/2001/XMLSchema" xmlns:p="http://schemas.microsoft.com/office/2006/metadata/properties" xmlns:ns2="bd5dc15b-0316-474b-8f76-8340e2671599" xmlns:ns3="9a79dd4b-e114-4119-963c-3da3a47f89d4" targetNamespace="http://schemas.microsoft.com/office/2006/metadata/properties" ma:root="true" ma:fieldsID="0ea2c83ddc2173f0d7c8d4d723edc254" ns2:_="" ns3:_="">
    <xsd:import namespace="bd5dc15b-0316-474b-8f76-8340e2671599"/>
    <xsd:import namespace="9a79dd4b-e114-4119-963c-3da3a47f89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c15b-0316-474b-8f76-8340e267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9dd4b-e114-4119-963c-3da3a47f8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5dc15b-0316-474b-8f76-8340e267159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1332FC2-28CC-4C5F-BC99-31557EABAA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6CDACF-0CF3-4865-853C-531B70C87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c15b-0316-474b-8f76-8340e2671599"/>
    <ds:schemaRef ds:uri="9a79dd4b-e114-4119-963c-3da3a47f8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785BE6-F862-40B4-B5AD-F046D1A95A17}">
  <ds:schemaRefs>
    <ds:schemaRef ds:uri="http://schemas.microsoft.com/office/2006/metadata/properties"/>
    <ds:schemaRef ds:uri="http://schemas.microsoft.com/office/infopath/2007/PartnerControls"/>
    <ds:schemaRef ds:uri="bd5dc15b-0316-474b-8f76-8340e26715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VJHPS/MSA  past and future    </vt:lpstr>
      <vt:lpstr>Towards Simplicity </vt:lpstr>
      <vt:lpstr>The Why?</vt:lpstr>
      <vt:lpstr>Our New Model</vt:lpstr>
      <vt:lpstr>Scorecard</vt:lpstr>
      <vt:lpstr>The Future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Website  Launch</dc:title>
  <dc:creator>Anna Flasch</dc:creator>
  <cp:lastModifiedBy>Project Manager</cp:lastModifiedBy>
  <cp:revision>8</cp:revision>
  <dcterms:modified xsi:type="dcterms:W3CDTF">2021-06-21T21:10:35Z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0x01010087C5FA373378AD4BB2D300F43AFBFCE4</vt:lpwstr>
  </property>
  <property fmtid="{D5CDD505-2E9C-101B-9397-08002B2CF9AE}" pid="3" name="ComplianceAssetId">
    <vt:lpwstr/>
  </property>
  <property fmtid="{D5CDD505-2E9C-101B-9397-08002B2CF9AE}" pid="4" name="Order">
    <vt:r8>2464300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